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D1978D-C1A3-47CE-88C5-167DD0CD021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69775EA-101B-4EC2-BD0F-1C8A5B7495A7}">
      <dgm:prSet/>
      <dgm:spPr/>
      <dgm:t>
        <a:bodyPr/>
        <a:lstStyle/>
        <a:p>
          <a:r>
            <a:rPr lang="en-US" b="1"/>
            <a:t>Problem 1: Inconsistent pricing</a:t>
          </a:r>
          <a:endParaRPr lang="en-US"/>
        </a:p>
      </dgm:t>
    </dgm:pt>
    <dgm:pt modelId="{0BB1F70A-443A-4E2B-9D7B-097A514CDC2A}" type="parTrans" cxnId="{862012E8-2453-4199-A050-A049BF4ACA0F}">
      <dgm:prSet/>
      <dgm:spPr/>
      <dgm:t>
        <a:bodyPr/>
        <a:lstStyle/>
        <a:p>
          <a:endParaRPr lang="en-US"/>
        </a:p>
      </dgm:t>
    </dgm:pt>
    <dgm:pt modelId="{74110E67-CAFD-447F-820D-14669833148E}" type="sibTrans" cxnId="{862012E8-2453-4199-A050-A049BF4ACA0F}">
      <dgm:prSet/>
      <dgm:spPr/>
      <dgm:t>
        <a:bodyPr/>
        <a:lstStyle/>
        <a:p>
          <a:endParaRPr lang="en-US"/>
        </a:p>
      </dgm:t>
    </dgm:pt>
    <dgm:pt modelId="{5D0D32D1-0117-4A67-A5AB-E48DE6DEC3CC}">
      <dgm:prSet/>
      <dgm:spPr/>
      <dgm:t>
        <a:bodyPr/>
        <a:lstStyle/>
        <a:p>
          <a:r>
            <a:rPr lang="en-US"/>
            <a:t>Sellers struggle to set fair resale prices.</a:t>
          </a:r>
        </a:p>
      </dgm:t>
    </dgm:pt>
    <dgm:pt modelId="{381C2C9C-DE24-4082-BDF8-A456073F50D5}" type="parTrans" cxnId="{DDAFBF5E-0247-4C2E-943A-C195392A6F01}">
      <dgm:prSet/>
      <dgm:spPr/>
      <dgm:t>
        <a:bodyPr/>
        <a:lstStyle/>
        <a:p>
          <a:endParaRPr lang="en-US"/>
        </a:p>
      </dgm:t>
    </dgm:pt>
    <dgm:pt modelId="{6DA373EE-E077-4247-9565-84EB2EC5825A}" type="sibTrans" cxnId="{DDAFBF5E-0247-4C2E-943A-C195392A6F01}">
      <dgm:prSet/>
      <dgm:spPr/>
      <dgm:t>
        <a:bodyPr/>
        <a:lstStyle/>
        <a:p>
          <a:endParaRPr lang="en-US"/>
        </a:p>
      </dgm:t>
    </dgm:pt>
    <dgm:pt modelId="{068B635B-FC7A-4B67-8D48-7D74FC40C8E2}">
      <dgm:prSet/>
      <dgm:spPr/>
      <dgm:t>
        <a:bodyPr/>
        <a:lstStyle/>
        <a:p>
          <a:r>
            <a:rPr lang="en-US"/>
            <a:t>Buyers encounter over/under priced phones.</a:t>
          </a:r>
        </a:p>
      </dgm:t>
    </dgm:pt>
    <dgm:pt modelId="{63724B11-2202-41EB-9D4C-692969271423}" type="parTrans" cxnId="{D2AE8766-92B4-4A9E-B3D8-F237B1FBFBC5}">
      <dgm:prSet/>
      <dgm:spPr/>
      <dgm:t>
        <a:bodyPr/>
        <a:lstStyle/>
        <a:p>
          <a:endParaRPr lang="en-US"/>
        </a:p>
      </dgm:t>
    </dgm:pt>
    <dgm:pt modelId="{3840EFB2-4042-4D95-B17E-EBFF00CD23C0}" type="sibTrans" cxnId="{D2AE8766-92B4-4A9E-B3D8-F237B1FBFBC5}">
      <dgm:prSet/>
      <dgm:spPr/>
      <dgm:t>
        <a:bodyPr/>
        <a:lstStyle/>
        <a:p>
          <a:endParaRPr lang="en-US"/>
        </a:p>
      </dgm:t>
    </dgm:pt>
    <dgm:pt modelId="{5C58760A-D4E0-48AE-BF0E-44EA540F89EB}">
      <dgm:prSet/>
      <dgm:spPr/>
      <dgm:t>
        <a:bodyPr/>
        <a:lstStyle/>
        <a:p>
          <a:r>
            <a:rPr lang="en-US"/>
            <a:t>Impact: seller losses, customer dissatisfaction, reduced trust.</a:t>
          </a:r>
        </a:p>
      </dgm:t>
    </dgm:pt>
    <dgm:pt modelId="{0D01A6F7-672E-4D63-AE73-61389C270036}" type="parTrans" cxnId="{0B2E3069-5C11-4982-BE25-48349F96171B}">
      <dgm:prSet/>
      <dgm:spPr/>
      <dgm:t>
        <a:bodyPr/>
        <a:lstStyle/>
        <a:p>
          <a:endParaRPr lang="en-US"/>
        </a:p>
      </dgm:t>
    </dgm:pt>
    <dgm:pt modelId="{B44517FD-860D-416F-B19A-CD7996B5EBA1}" type="sibTrans" cxnId="{0B2E3069-5C11-4982-BE25-48349F96171B}">
      <dgm:prSet/>
      <dgm:spPr/>
      <dgm:t>
        <a:bodyPr/>
        <a:lstStyle/>
        <a:p>
          <a:endParaRPr lang="en-US"/>
        </a:p>
      </dgm:t>
    </dgm:pt>
    <dgm:pt modelId="{B4EC653B-5C41-4BA8-9160-2FB0768A00DA}">
      <dgm:prSet/>
      <dgm:spPr/>
      <dgm:t>
        <a:bodyPr/>
        <a:lstStyle/>
        <a:p>
          <a:r>
            <a:rPr lang="en-US" b="1"/>
            <a:t>Problem 2: Lack of buyback clarity</a:t>
          </a:r>
          <a:endParaRPr lang="en-US"/>
        </a:p>
      </dgm:t>
    </dgm:pt>
    <dgm:pt modelId="{D343A159-7444-4052-8E90-39ABD92D8FC2}" type="parTrans" cxnId="{1AE9C7AC-12DD-4380-8335-92BE351842B3}">
      <dgm:prSet/>
      <dgm:spPr/>
      <dgm:t>
        <a:bodyPr/>
        <a:lstStyle/>
        <a:p>
          <a:endParaRPr lang="en-US"/>
        </a:p>
      </dgm:t>
    </dgm:pt>
    <dgm:pt modelId="{D53609EA-FB9E-409F-BE64-FE8D1E47850F}" type="sibTrans" cxnId="{1AE9C7AC-12DD-4380-8335-92BE351842B3}">
      <dgm:prSet/>
      <dgm:spPr/>
      <dgm:t>
        <a:bodyPr/>
        <a:lstStyle/>
        <a:p>
          <a:endParaRPr lang="en-US"/>
        </a:p>
      </dgm:t>
    </dgm:pt>
    <dgm:pt modelId="{8A76E20B-A53D-445F-B53D-A2225C389EFE}">
      <dgm:prSet/>
      <dgm:spPr/>
      <dgm:t>
        <a:bodyPr/>
        <a:lstStyle/>
        <a:p>
          <a:r>
            <a:rPr lang="en-US"/>
            <a:t>Businesses risk overpaying (reduced profit margin) or underpaying (angry customers).</a:t>
          </a:r>
        </a:p>
      </dgm:t>
    </dgm:pt>
    <dgm:pt modelId="{4B7FEB21-DC6C-418C-A711-4D362FC5D915}" type="parTrans" cxnId="{5C868C01-25EA-4BD0-9848-1503F50645D7}">
      <dgm:prSet/>
      <dgm:spPr/>
      <dgm:t>
        <a:bodyPr/>
        <a:lstStyle/>
        <a:p>
          <a:endParaRPr lang="en-US"/>
        </a:p>
      </dgm:t>
    </dgm:pt>
    <dgm:pt modelId="{6B3F90C2-4643-47E8-B0E7-66A3E085C70D}" type="sibTrans" cxnId="{5C868C01-25EA-4BD0-9848-1503F50645D7}">
      <dgm:prSet/>
      <dgm:spPr/>
      <dgm:t>
        <a:bodyPr/>
        <a:lstStyle/>
        <a:p>
          <a:endParaRPr lang="en-US"/>
        </a:p>
      </dgm:t>
    </dgm:pt>
    <dgm:pt modelId="{24CE99A8-F58D-4D96-9CE7-099C604B3B2F}">
      <dgm:prSet/>
      <dgm:spPr/>
      <dgm:t>
        <a:bodyPr/>
        <a:lstStyle/>
        <a:p>
          <a:r>
            <a:rPr lang="en-US"/>
            <a:t>Impact: loss in profits &amp; decline in customer loyalty.</a:t>
          </a:r>
        </a:p>
      </dgm:t>
    </dgm:pt>
    <dgm:pt modelId="{FAD27284-FF28-416F-B8D7-2078381EF0E8}" type="parTrans" cxnId="{79CD0700-378F-49FD-95BD-8298552BC928}">
      <dgm:prSet/>
      <dgm:spPr/>
      <dgm:t>
        <a:bodyPr/>
        <a:lstStyle/>
        <a:p>
          <a:endParaRPr lang="en-US"/>
        </a:p>
      </dgm:t>
    </dgm:pt>
    <dgm:pt modelId="{57F40C18-E605-4D97-B395-40D2F8D8B8DE}" type="sibTrans" cxnId="{79CD0700-378F-49FD-95BD-8298552BC928}">
      <dgm:prSet/>
      <dgm:spPr/>
      <dgm:t>
        <a:bodyPr/>
        <a:lstStyle/>
        <a:p>
          <a:endParaRPr lang="en-US"/>
        </a:p>
      </dgm:t>
    </dgm:pt>
    <dgm:pt modelId="{4B451353-331F-4F16-A7A9-92B5CA78F621}">
      <dgm:prSet/>
      <dgm:spPr/>
      <dgm:t>
        <a:bodyPr/>
        <a:lstStyle/>
        <a:p>
          <a:r>
            <a:rPr lang="en-US" b="1"/>
            <a:t>Problem 3: No clear premium vs budget classification</a:t>
          </a:r>
          <a:endParaRPr lang="en-US"/>
        </a:p>
      </dgm:t>
    </dgm:pt>
    <dgm:pt modelId="{05B5B1A0-1295-4AE7-9B96-41F25E0F56EF}" type="parTrans" cxnId="{49952B9D-06D3-4617-B9AD-CA3F0EBD62D8}">
      <dgm:prSet/>
      <dgm:spPr/>
      <dgm:t>
        <a:bodyPr/>
        <a:lstStyle/>
        <a:p>
          <a:endParaRPr lang="en-US"/>
        </a:p>
      </dgm:t>
    </dgm:pt>
    <dgm:pt modelId="{8BA380CC-23EA-4530-B30B-16ACB9839B81}" type="sibTrans" cxnId="{49952B9D-06D3-4617-B9AD-CA3F0EBD62D8}">
      <dgm:prSet/>
      <dgm:spPr/>
      <dgm:t>
        <a:bodyPr/>
        <a:lstStyle/>
        <a:p>
          <a:endParaRPr lang="en-US"/>
        </a:p>
      </dgm:t>
    </dgm:pt>
    <dgm:pt modelId="{D7A0A003-F916-4D6F-ACFA-52A5FFD2EE94}">
      <dgm:prSet/>
      <dgm:spPr/>
      <dgm:t>
        <a:bodyPr/>
        <a:lstStyle/>
        <a:p>
          <a:r>
            <a:rPr lang="en-US"/>
            <a:t>Sellers miss opportunities to charge premium prices for high-end phones.</a:t>
          </a:r>
        </a:p>
      </dgm:t>
    </dgm:pt>
    <dgm:pt modelId="{B12CA4E8-9D27-440F-8952-94C62B6EB0C5}" type="parTrans" cxnId="{99D25B2C-199F-4751-916F-D5000BF0A330}">
      <dgm:prSet/>
      <dgm:spPr/>
      <dgm:t>
        <a:bodyPr/>
        <a:lstStyle/>
        <a:p>
          <a:endParaRPr lang="en-US"/>
        </a:p>
      </dgm:t>
    </dgm:pt>
    <dgm:pt modelId="{7D217CFE-510A-4847-8849-9DD0504FC026}" type="sibTrans" cxnId="{99D25B2C-199F-4751-916F-D5000BF0A330}">
      <dgm:prSet/>
      <dgm:spPr/>
      <dgm:t>
        <a:bodyPr/>
        <a:lstStyle/>
        <a:p>
          <a:endParaRPr lang="en-US"/>
        </a:p>
      </dgm:t>
    </dgm:pt>
    <dgm:pt modelId="{3BA4CC39-5D2F-47EF-9DEA-A6F0181C47FE}">
      <dgm:prSet/>
      <dgm:spPr/>
      <dgm:t>
        <a:bodyPr/>
        <a:lstStyle/>
        <a:p>
          <a:r>
            <a:rPr lang="en-US"/>
            <a:t>Buyers uncertain of true phone value.</a:t>
          </a:r>
        </a:p>
      </dgm:t>
    </dgm:pt>
    <dgm:pt modelId="{AA91C5F8-F5CB-4259-92CF-0CB37B8A8A8E}" type="parTrans" cxnId="{DDFA0635-B9BF-49C0-878E-7CF6267A88C9}">
      <dgm:prSet/>
      <dgm:spPr/>
      <dgm:t>
        <a:bodyPr/>
        <a:lstStyle/>
        <a:p>
          <a:endParaRPr lang="en-US"/>
        </a:p>
      </dgm:t>
    </dgm:pt>
    <dgm:pt modelId="{432D932C-F49F-4FE0-AB0D-7125C486FD07}" type="sibTrans" cxnId="{DDFA0635-B9BF-49C0-878E-7CF6267A88C9}">
      <dgm:prSet/>
      <dgm:spPr/>
      <dgm:t>
        <a:bodyPr/>
        <a:lstStyle/>
        <a:p>
          <a:endParaRPr lang="en-US"/>
        </a:p>
      </dgm:t>
    </dgm:pt>
    <dgm:pt modelId="{EF0355C8-B485-4287-B042-3E2E695BB2F2}">
      <dgm:prSet/>
      <dgm:spPr/>
      <dgm:t>
        <a:bodyPr/>
        <a:lstStyle/>
        <a:p>
          <a:r>
            <a:rPr lang="en-US"/>
            <a:t>Impact: missed margins, reduced confidence.</a:t>
          </a:r>
        </a:p>
      </dgm:t>
    </dgm:pt>
    <dgm:pt modelId="{719A45BA-B63E-4E9F-BE27-65C065A28545}" type="parTrans" cxnId="{199AC594-715F-4CA8-8F27-41CF3380B85E}">
      <dgm:prSet/>
      <dgm:spPr/>
      <dgm:t>
        <a:bodyPr/>
        <a:lstStyle/>
        <a:p>
          <a:endParaRPr lang="en-US"/>
        </a:p>
      </dgm:t>
    </dgm:pt>
    <dgm:pt modelId="{493F1CEC-DE93-4AD4-87D0-FCBFBB30A4E1}" type="sibTrans" cxnId="{199AC594-715F-4CA8-8F27-41CF3380B85E}">
      <dgm:prSet/>
      <dgm:spPr/>
      <dgm:t>
        <a:bodyPr/>
        <a:lstStyle/>
        <a:p>
          <a:endParaRPr lang="en-US"/>
        </a:p>
      </dgm:t>
    </dgm:pt>
    <dgm:pt modelId="{FCE4D27E-C4B4-4603-AC1F-4306B4196C52}" type="pres">
      <dgm:prSet presAssocID="{1ED1978D-C1A3-47CE-88C5-167DD0CD0218}" presName="vert0" presStyleCnt="0">
        <dgm:presLayoutVars>
          <dgm:dir/>
          <dgm:animOne val="branch"/>
          <dgm:animLvl val="lvl"/>
        </dgm:presLayoutVars>
      </dgm:prSet>
      <dgm:spPr/>
    </dgm:pt>
    <dgm:pt modelId="{62CC4C2F-E63A-42F8-B6D4-84D52F7662FE}" type="pres">
      <dgm:prSet presAssocID="{169775EA-101B-4EC2-BD0F-1C8A5B7495A7}" presName="thickLine" presStyleLbl="alignNode1" presStyleIdx="0" presStyleCnt="3"/>
      <dgm:spPr/>
    </dgm:pt>
    <dgm:pt modelId="{18127022-C0BE-4B24-A68A-6534F1A877F9}" type="pres">
      <dgm:prSet presAssocID="{169775EA-101B-4EC2-BD0F-1C8A5B7495A7}" presName="horz1" presStyleCnt="0"/>
      <dgm:spPr/>
    </dgm:pt>
    <dgm:pt modelId="{A627024A-2270-486B-9AE6-3190D2BE0A6D}" type="pres">
      <dgm:prSet presAssocID="{169775EA-101B-4EC2-BD0F-1C8A5B7495A7}" presName="tx1" presStyleLbl="revTx" presStyleIdx="0" presStyleCnt="11"/>
      <dgm:spPr/>
    </dgm:pt>
    <dgm:pt modelId="{10EA4A40-4611-426A-A203-63E0F734F6E2}" type="pres">
      <dgm:prSet presAssocID="{169775EA-101B-4EC2-BD0F-1C8A5B7495A7}" presName="vert1" presStyleCnt="0"/>
      <dgm:spPr/>
    </dgm:pt>
    <dgm:pt modelId="{57D1B836-4A43-46B0-B581-EBACC9B08D9C}" type="pres">
      <dgm:prSet presAssocID="{5D0D32D1-0117-4A67-A5AB-E48DE6DEC3CC}" presName="vertSpace2a" presStyleCnt="0"/>
      <dgm:spPr/>
    </dgm:pt>
    <dgm:pt modelId="{1F4CAF2B-FBBB-405D-AA43-236F58A841D0}" type="pres">
      <dgm:prSet presAssocID="{5D0D32D1-0117-4A67-A5AB-E48DE6DEC3CC}" presName="horz2" presStyleCnt="0"/>
      <dgm:spPr/>
    </dgm:pt>
    <dgm:pt modelId="{3BF9B46D-4928-4F17-AA8B-7529C8C37A20}" type="pres">
      <dgm:prSet presAssocID="{5D0D32D1-0117-4A67-A5AB-E48DE6DEC3CC}" presName="horzSpace2" presStyleCnt="0"/>
      <dgm:spPr/>
    </dgm:pt>
    <dgm:pt modelId="{E8CC1E2D-B587-43BA-A8D3-4F8C072153E6}" type="pres">
      <dgm:prSet presAssocID="{5D0D32D1-0117-4A67-A5AB-E48DE6DEC3CC}" presName="tx2" presStyleLbl="revTx" presStyleIdx="1" presStyleCnt="11"/>
      <dgm:spPr/>
    </dgm:pt>
    <dgm:pt modelId="{FAE545EF-3068-4B15-BEB2-E8D66AA12216}" type="pres">
      <dgm:prSet presAssocID="{5D0D32D1-0117-4A67-A5AB-E48DE6DEC3CC}" presName="vert2" presStyleCnt="0"/>
      <dgm:spPr/>
    </dgm:pt>
    <dgm:pt modelId="{B29F4D82-A0A6-4525-ADA0-7B7EB80E02BB}" type="pres">
      <dgm:prSet presAssocID="{5D0D32D1-0117-4A67-A5AB-E48DE6DEC3CC}" presName="thinLine2b" presStyleLbl="callout" presStyleIdx="0" presStyleCnt="8"/>
      <dgm:spPr/>
    </dgm:pt>
    <dgm:pt modelId="{F2C21F9D-8106-4A82-AE63-33753B65E7FC}" type="pres">
      <dgm:prSet presAssocID="{5D0D32D1-0117-4A67-A5AB-E48DE6DEC3CC}" presName="vertSpace2b" presStyleCnt="0"/>
      <dgm:spPr/>
    </dgm:pt>
    <dgm:pt modelId="{EC30A131-D3BB-43BD-8E0C-FF6714AECEF5}" type="pres">
      <dgm:prSet presAssocID="{068B635B-FC7A-4B67-8D48-7D74FC40C8E2}" presName="horz2" presStyleCnt="0"/>
      <dgm:spPr/>
    </dgm:pt>
    <dgm:pt modelId="{3F88B1BE-1827-402C-81B8-161EA0C2EF8D}" type="pres">
      <dgm:prSet presAssocID="{068B635B-FC7A-4B67-8D48-7D74FC40C8E2}" presName="horzSpace2" presStyleCnt="0"/>
      <dgm:spPr/>
    </dgm:pt>
    <dgm:pt modelId="{A38DF421-5FA5-4B67-A0DF-DEFB3FEFAAA7}" type="pres">
      <dgm:prSet presAssocID="{068B635B-FC7A-4B67-8D48-7D74FC40C8E2}" presName="tx2" presStyleLbl="revTx" presStyleIdx="2" presStyleCnt="11"/>
      <dgm:spPr/>
    </dgm:pt>
    <dgm:pt modelId="{DCAAE30E-0AF0-4727-A057-428E9D3764D1}" type="pres">
      <dgm:prSet presAssocID="{068B635B-FC7A-4B67-8D48-7D74FC40C8E2}" presName="vert2" presStyleCnt="0"/>
      <dgm:spPr/>
    </dgm:pt>
    <dgm:pt modelId="{439AEEA8-726F-4617-97EC-CC9BBE2F4078}" type="pres">
      <dgm:prSet presAssocID="{068B635B-FC7A-4B67-8D48-7D74FC40C8E2}" presName="thinLine2b" presStyleLbl="callout" presStyleIdx="1" presStyleCnt="8"/>
      <dgm:spPr/>
    </dgm:pt>
    <dgm:pt modelId="{FFD27764-C980-4F50-931F-2D84D0C51183}" type="pres">
      <dgm:prSet presAssocID="{068B635B-FC7A-4B67-8D48-7D74FC40C8E2}" presName="vertSpace2b" presStyleCnt="0"/>
      <dgm:spPr/>
    </dgm:pt>
    <dgm:pt modelId="{B643D522-82BE-483A-B889-C0EDB6C6588A}" type="pres">
      <dgm:prSet presAssocID="{5C58760A-D4E0-48AE-BF0E-44EA540F89EB}" presName="horz2" presStyleCnt="0"/>
      <dgm:spPr/>
    </dgm:pt>
    <dgm:pt modelId="{B62D890B-14E1-4A1F-A566-812C850831A5}" type="pres">
      <dgm:prSet presAssocID="{5C58760A-D4E0-48AE-BF0E-44EA540F89EB}" presName="horzSpace2" presStyleCnt="0"/>
      <dgm:spPr/>
    </dgm:pt>
    <dgm:pt modelId="{81F40BB4-CB8E-4CAE-8BBA-B233306B2224}" type="pres">
      <dgm:prSet presAssocID="{5C58760A-D4E0-48AE-BF0E-44EA540F89EB}" presName="tx2" presStyleLbl="revTx" presStyleIdx="3" presStyleCnt="11"/>
      <dgm:spPr/>
    </dgm:pt>
    <dgm:pt modelId="{01A7A522-C008-43FF-BFC5-4739C4673763}" type="pres">
      <dgm:prSet presAssocID="{5C58760A-D4E0-48AE-BF0E-44EA540F89EB}" presName="vert2" presStyleCnt="0"/>
      <dgm:spPr/>
    </dgm:pt>
    <dgm:pt modelId="{6ED449AA-446A-4034-A4BE-1829568078A5}" type="pres">
      <dgm:prSet presAssocID="{5C58760A-D4E0-48AE-BF0E-44EA540F89EB}" presName="thinLine2b" presStyleLbl="callout" presStyleIdx="2" presStyleCnt="8"/>
      <dgm:spPr/>
    </dgm:pt>
    <dgm:pt modelId="{8D022AB0-FFDD-45C3-8B91-2FDB997498EE}" type="pres">
      <dgm:prSet presAssocID="{5C58760A-D4E0-48AE-BF0E-44EA540F89EB}" presName="vertSpace2b" presStyleCnt="0"/>
      <dgm:spPr/>
    </dgm:pt>
    <dgm:pt modelId="{A732A3E1-93B2-4CE9-A72F-29F161C80438}" type="pres">
      <dgm:prSet presAssocID="{B4EC653B-5C41-4BA8-9160-2FB0768A00DA}" presName="thickLine" presStyleLbl="alignNode1" presStyleIdx="1" presStyleCnt="3"/>
      <dgm:spPr/>
    </dgm:pt>
    <dgm:pt modelId="{EB6E0B06-2FE9-4329-AE93-EE07E772ABF2}" type="pres">
      <dgm:prSet presAssocID="{B4EC653B-5C41-4BA8-9160-2FB0768A00DA}" presName="horz1" presStyleCnt="0"/>
      <dgm:spPr/>
    </dgm:pt>
    <dgm:pt modelId="{CD8E2C5A-4119-46BC-9065-5B46CAC2483B}" type="pres">
      <dgm:prSet presAssocID="{B4EC653B-5C41-4BA8-9160-2FB0768A00DA}" presName="tx1" presStyleLbl="revTx" presStyleIdx="4" presStyleCnt="11"/>
      <dgm:spPr/>
    </dgm:pt>
    <dgm:pt modelId="{51223DF9-CAA2-4DC6-9E8C-3E8E2BF26C13}" type="pres">
      <dgm:prSet presAssocID="{B4EC653B-5C41-4BA8-9160-2FB0768A00DA}" presName="vert1" presStyleCnt="0"/>
      <dgm:spPr/>
    </dgm:pt>
    <dgm:pt modelId="{E859301C-296D-4297-8DB8-0670EFA10FCF}" type="pres">
      <dgm:prSet presAssocID="{8A76E20B-A53D-445F-B53D-A2225C389EFE}" presName="vertSpace2a" presStyleCnt="0"/>
      <dgm:spPr/>
    </dgm:pt>
    <dgm:pt modelId="{C9BC52F1-1896-4D66-8FB9-A836EBCF1CD7}" type="pres">
      <dgm:prSet presAssocID="{8A76E20B-A53D-445F-B53D-A2225C389EFE}" presName="horz2" presStyleCnt="0"/>
      <dgm:spPr/>
    </dgm:pt>
    <dgm:pt modelId="{79B8709D-3329-452C-8929-1EC5E55FAEC3}" type="pres">
      <dgm:prSet presAssocID="{8A76E20B-A53D-445F-B53D-A2225C389EFE}" presName="horzSpace2" presStyleCnt="0"/>
      <dgm:spPr/>
    </dgm:pt>
    <dgm:pt modelId="{B193EB05-6F63-4D25-951D-A2A10EEAD46E}" type="pres">
      <dgm:prSet presAssocID="{8A76E20B-A53D-445F-B53D-A2225C389EFE}" presName="tx2" presStyleLbl="revTx" presStyleIdx="5" presStyleCnt="11"/>
      <dgm:spPr/>
    </dgm:pt>
    <dgm:pt modelId="{F6A47E4C-71C6-4920-B756-8C191AB194BA}" type="pres">
      <dgm:prSet presAssocID="{8A76E20B-A53D-445F-B53D-A2225C389EFE}" presName="vert2" presStyleCnt="0"/>
      <dgm:spPr/>
    </dgm:pt>
    <dgm:pt modelId="{3B9B9CA1-800C-4E31-A4DE-48576B8D355F}" type="pres">
      <dgm:prSet presAssocID="{8A76E20B-A53D-445F-B53D-A2225C389EFE}" presName="thinLine2b" presStyleLbl="callout" presStyleIdx="3" presStyleCnt="8"/>
      <dgm:spPr/>
    </dgm:pt>
    <dgm:pt modelId="{C76E6F0D-ECDA-480B-BC4E-00FDF9D4F7B5}" type="pres">
      <dgm:prSet presAssocID="{8A76E20B-A53D-445F-B53D-A2225C389EFE}" presName="vertSpace2b" presStyleCnt="0"/>
      <dgm:spPr/>
    </dgm:pt>
    <dgm:pt modelId="{00821AD6-CBB4-47DA-A126-BC70F3B74FA1}" type="pres">
      <dgm:prSet presAssocID="{24CE99A8-F58D-4D96-9CE7-099C604B3B2F}" presName="horz2" presStyleCnt="0"/>
      <dgm:spPr/>
    </dgm:pt>
    <dgm:pt modelId="{F8A8E4DC-52B6-40CF-BF3F-E13733CAA52D}" type="pres">
      <dgm:prSet presAssocID="{24CE99A8-F58D-4D96-9CE7-099C604B3B2F}" presName="horzSpace2" presStyleCnt="0"/>
      <dgm:spPr/>
    </dgm:pt>
    <dgm:pt modelId="{4FACF5E8-1EF6-4AC4-AD27-1EA1DA6F6B94}" type="pres">
      <dgm:prSet presAssocID="{24CE99A8-F58D-4D96-9CE7-099C604B3B2F}" presName="tx2" presStyleLbl="revTx" presStyleIdx="6" presStyleCnt="11"/>
      <dgm:spPr/>
    </dgm:pt>
    <dgm:pt modelId="{4839E73F-A848-478F-8967-C440B0B620DA}" type="pres">
      <dgm:prSet presAssocID="{24CE99A8-F58D-4D96-9CE7-099C604B3B2F}" presName="vert2" presStyleCnt="0"/>
      <dgm:spPr/>
    </dgm:pt>
    <dgm:pt modelId="{2964BF09-9BE5-4E9C-B10F-86DA94C95F03}" type="pres">
      <dgm:prSet presAssocID="{24CE99A8-F58D-4D96-9CE7-099C604B3B2F}" presName="thinLine2b" presStyleLbl="callout" presStyleIdx="4" presStyleCnt="8"/>
      <dgm:spPr/>
    </dgm:pt>
    <dgm:pt modelId="{B8B1DA20-949F-4EB8-BCD5-E0E37D1E03DE}" type="pres">
      <dgm:prSet presAssocID="{24CE99A8-F58D-4D96-9CE7-099C604B3B2F}" presName="vertSpace2b" presStyleCnt="0"/>
      <dgm:spPr/>
    </dgm:pt>
    <dgm:pt modelId="{E43B8A38-BA3B-4EBB-A3AF-A819769D655B}" type="pres">
      <dgm:prSet presAssocID="{4B451353-331F-4F16-A7A9-92B5CA78F621}" presName="thickLine" presStyleLbl="alignNode1" presStyleIdx="2" presStyleCnt="3"/>
      <dgm:spPr/>
    </dgm:pt>
    <dgm:pt modelId="{CAB3DCB7-2C15-45D8-BD2E-6B5FAA1A445E}" type="pres">
      <dgm:prSet presAssocID="{4B451353-331F-4F16-A7A9-92B5CA78F621}" presName="horz1" presStyleCnt="0"/>
      <dgm:spPr/>
    </dgm:pt>
    <dgm:pt modelId="{BAA1C4F6-5B29-4AA7-B3EE-2BF88CF81E8F}" type="pres">
      <dgm:prSet presAssocID="{4B451353-331F-4F16-A7A9-92B5CA78F621}" presName="tx1" presStyleLbl="revTx" presStyleIdx="7" presStyleCnt="11"/>
      <dgm:spPr/>
    </dgm:pt>
    <dgm:pt modelId="{54498B43-9CBF-4C01-B15E-DCA0CFCDD988}" type="pres">
      <dgm:prSet presAssocID="{4B451353-331F-4F16-A7A9-92B5CA78F621}" presName="vert1" presStyleCnt="0"/>
      <dgm:spPr/>
    </dgm:pt>
    <dgm:pt modelId="{63132894-13EB-4232-9308-B286F9DB63B3}" type="pres">
      <dgm:prSet presAssocID="{D7A0A003-F916-4D6F-ACFA-52A5FFD2EE94}" presName="vertSpace2a" presStyleCnt="0"/>
      <dgm:spPr/>
    </dgm:pt>
    <dgm:pt modelId="{5A4C455D-C641-4D64-BDCC-A84FC2671039}" type="pres">
      <dgm:prSet presAssocID="{D7A0A003-F916-4D6F-ACFA-52A5FFD2EE94}" presName="horz2" presStyleCnt="0"/>
      <dgm:spPr/>
    </dgm:pt>
    <dgm:pt modelId="{574D71DC-8E0B-46E1-8343-60CDEEDC97F6}" type="pres">
      <dgm:prSet presAssocID="{D7A0A003-F916-4D6F-ACFA-52A5FFD2EE94}" presName="horzSpace2" presStyleCnt="0"/>
      <dgm:spPr/>
    </dgm:pt>
    <dgm:pt modelId="{4E38A9DA-872A-483A-A2C1-D6F9F4625019}" type="pres">
      <dgm:prSet presAssocID="{D7A0A003-F916-4D6F-ACFA-52A5FFD2EE94}" presName="tx2" presStyleLbl="revTx" presStyleIdx="8" presStyleCnt="11"/>
      <dgm:spPr/>
    </dgm:pt>
    <dgm:pt modelId="{F3D652E4-8103-4877-BAF5-7A91488CB0E4}" type="pres">
      <dgm:prSet presAssocID="{D7A0A003-F916-4D6F-ACFA-52A5FFD2EE94}" presName="vert2" presStyleCnt="0"/>
      <dgm:spPr/>
    </dgm:pt>
    <dgm:pt modelId="{986FAB99-A2B6-4D9C-AC5E-3839F5F5EEB5}" type="pres">
      <dgm:prSet presAssocID="{D7A0A003-F916-4D6F-ACFA-52A5FFD2EE94}" presName="thinLine2b" presStyleLbl="callout" presStyleIdx="5" presStyleCnt="8"/>
      <dgm:spPr/>
    </dgm:pt>
    <dgm:pt modelId="{BA75464A-1394-4A40-B0E4-96B376DC180B}" type="pres">
      <dgm:prSet presAssocID="{D7A0A003-F916-4D6F-ACFA-52A5FFD2EE94}" presName="vertSpace2b" presStyleCnt="0"/>
      <dgm:spPr/>
    </dgm:pt>
    <dgm:pt modelId="{4D35E521-4093-46C3-81A1-07152C419213}" type="pres">
      <dgm:prSet presAssocID="{3BA4CC39-5D2F-47EF-9DEA-A6F0181C47FE}" presName="horz2" presStyleCnt="0"/>
      <dgm:spPr/>
    </dgm:pt>
    <dgm:pt modelId="{1D05F5F2-7263-4D77-B566-538C7E41F880}" type="pres">
      <dgm:prSet presAssocID="{3BA4CC39-5D2F-47EF-9DEA-A6F0181C47FE}" presName="horzSpace2" presStyleCnt="0"/>
      <dgm:spPr/>
    </dgm:pt>
    <dgm:pt modelId="{56D87EF6-2068-47EB-AFF4-D29A81178774}" type="pres">
      <dgm:prSet presAssocID="{3BA4CC39-5D2F-47EF-9DEA-A6F0181C47FE}" presName="tx2" presStyleLbl="revTx" presStyleIdx="9" presStyleCnt="11"/>
      <dgm:spPr/>
    </dgm:pt>
    <dgm:pt modelId="{43ECE1B1-483C-46BF-8D4E-2E516711F710}" type="pres">
      <dgm:prSet presAssocID="{3BA4CC39-5D2F-47EF-9DEA-A6F0181C47FE}" presName="vert2" presStyleCnt="0"/>
      <dgm:spPr/>
    </dgm:pt>
    <dgm:pt modelId="{1A216FB7-119A-4FF7-9BDA-5C2B48593082}" type="pres">
      <dgm:prSet presAssocID="{3BA4CC39-5D2F-47EF-9DEA-A6F0181C47FE}" presName="thinLine2b" presStyleLbl="callout" presStyleIdx="6" presStyleCnt="8"/>
      <dgm:spPr/>
    </dgm:pt>
    <dgm:pt modelId="{6B077FE7-C4C6-4ADE-9DCE-E2840D639888}" type="pres">
      <dgm:prSet presAssocID="{3BA4CC39-5D2F-47EF-9DEA-A6F0181C47FE}" presName="vertSpace2b" presStyleCnt="0"/>
      <dgm:spPr/>
    </dgm:pt>
    <dgm:pt modelId="{24B16BFF-D80B-4AC3-B3B5-BC7C44D82281}" type="pres">
      <dgm:prSet presAssocID="{EF0355C8-B485-4287-B042-3E2E695BB2F2}" presName="horz2" presStyleCnt="0"/>
      <dgm:spPr/>
    </dgm:pt>
    <dgm:pt modelId="{84DF1D42-4168-4CEF-9B2A-CC00F14E8349}" type="pres">
      <dgm:prSet presAssocID="{EF0355C8-B485-4287-B042-3E2E695BB2F2}" presName="horzSpace2" presStyleCnt="0"/>
      <dgm:spPr/>
    </dgm:pt>
    <dgm:pt modelId="{24489830-D156-4409-B0FB-B213897FF62F}" type="pres">
      <dgm:prSet presAssocID="{EF0355C8-B485-4287-B042-3E2E695BB2F2}" presName="tx2" presStyleLbl="revTx" presStyleIdx="10" presStyleCnt="11"/>
      <dgm:spPr/>
    </dgm:pt>
    <dgm:pt modelId="{5AD283B6-17C2-4AD5-A6DB-AB79FB5A8BD2}" type="pres">
      <dgm:prSet presAssocID="{EF0355C8-B485-4287-B042-3E2E695BB2F2}" presName="vert2" presStyleCnt="0"/>
      <dgm:spPr/>
    </dgm:pt>
    <dgm:pt modelId="{30FFC424-7497-458E-8CB4-F494B88FBC40}" type="pres">
      <dgm:prSet presAssocID="{EF0355C8-B485-4287-B042-3E2E695BB2F2}" presName="thinLine2b" presStyleLbl="callout" presStyleIdx="7" presStyleCnt="8"/>
      <dgm:spPr/>
    </dgm:pt>
    <dgm:pt modelId="{CD580933-2DE5-4AB2-AAD8-9A66009D712F}" type="pres">
      <dgm:prSet presAssocID="{EF0355C8-B485-4287-B042-3E2E695BB2F2}" presName="vertSpace2b" presStyleCnt="0"/>
      <dgm:spPr/>
    </dgm:pt>
  </dgm:ptLst>
  <dgm:cxnLst>
    <dgm:cxn modelId="{79CD0700-378F-49FD-95BD-8298552BC928}" srcId="{B4EC653B-5C41-4BA8-9160-2FB0768A00DA}" destId="{24CE99A8-F58D-4D96-9CE7-099C604B3B2F}" srcOrd="1" destOrd="0" parTransId="{FAD27284-FF28-416F-B8D7-2078381EF0E8}" sibTransId="{57F40C18-E605-4D97-B395-40D2F8D8B8DE}"/>
    <dgm:cxn modelId="{5C868C01-25EA-4BD0-9848-1503F50645D7}" srcId="{B4EC653B-5C41-4BA8-9160-2FB0768A00DA}" destId="{8A76E20B-A53D-445F-B53D-A2225C389EFE}" srcOrd="0" destOrd="0" parTransId="{4B7FEB21-DC6C-418C-A711-4D362FC5D915}" sibTransId="{6B3F90C2-4643-47E8-B0E7-66A3E085C70D}"/>
    <dgm:cxn modelId="{B4A9B51B-7F4A-415C-B19D-680260CB2ACA}" type="presOf" srcId="{5C58760A-D4E0-48AE-BF0E-44EA540F89EB}" destId="{81F40BB4-CB8E-4CAE-8BBA-B233306B2224}" srcOrd="0" destOrd="0" presId="urn:microsoft.com/office/officeart/2008/layout/LinedList"/>
    <dgm:cxn modelId="{99D25B2C-199F-4751-916F-D5000BF0A330}" srcId="{4B451353-331F-4F16-A7A9-92B5CA78F621}" destId="{D7A0A003-F916-4D6F-ACFA-52A5FFD2EE94}" srcOrd="0" destOrd="0" parTransId="{B12CA4E8-9D27-440F-8952-94C62B6EB0C5}" sibTransId="{7D217CFE-510A-4847-8849-9DD0504FC026}"/>
    <dgm:cxn modelId="{DDFA0635-B9BF-49C0-878E-7CF6267A88C9}" srcId="{4B451353-331F-4F16-A7A9-92B5CA78F621}" destId="{3BA4CC39-5D2F-47EF-9DEA-A6F0181C47FE}" srcOrd="1" destOrd="0" parTransId="{AA91C5F8-F5CB-4259-92CF-0CB37B8A8A8E}" sibTransId="{432D932C-F49F-4FE0-AB0D-7125C486FD07}"/>
    <dgm:cxn modelId="{DDAFBF5E-0247-4C2E-943A-C195392A6F01}" srcId="{169775EA-101B-4EC2-BD0F-1C8A5B7495A7}" destId="{5D0D32D1-0117-4A67-A5AB-E48DE6DEC3CC}" srcOrd="0" destOrd="0" parTransId="{381C2C9C-DE24-4082-BDF8-A456073F50D5}" sibTransId="{6DA373EE-E077-4247-9565-84EB2EC5825A}"/>
    <dgm:cxn modelId="{E57DEB62-D258-4B81-B8F0-BA52449F6C1B}" type="presOf" srcId="{EF0355C8-B485-4287-B042-3E2E695BB2F2}" destId="{24489830-D156-4409-B0FB-B213897FF62F}" srcOrd="0" destOrd="0" presId="urn:microsoft.com/office/officeart/2008/layout/LinedList"/>
    <dgm:cxn modelId="{D2AE8766-92B4-4A9E-B3D8-F237B1FBFBC5}" srcId="{169775EA-101B-4EC2-BD0F-1C8A5B7495A7}" destId="{068B635B-FC7A-4B67-8D48-7D74FC40C8E2}" srcOrd="1" destOrd="0" parTransId="{63724B11-2202-41EB-9D4C-692969271423}" sibTransId="{3840EFB2-4042-4D95-B17E-EBFF00CD23C0}"/>
    <dgm:cxn modelId="{0B2E3069-5C11-4982-BE25-48349F96171B}" srcId="{169775EA-101B-4EC2-BD0F-1C8A5B7495A7}" destId="{5C58760A-D4E0-48AE-BF0E-44EA540F89EB}" srcOrd="2" destOrd="0" parTransId="{0D01A6F7-672E-4D63-AE73-61389C270036}" sibTransId="{B44517FD-860D-416F-B19A-CD7996B5EBA1}"/>
    <dgm:cxn modelId="{54E2F86C-3A19-410C-B7C7-E31B55B5CBF3}" type="presOf" srcId="{3BA4CC39-5D2F-47EF-9DEA-A6F0181C47FE}" destId="{56D87EF6-2068-47EB-AFF4-D29A81178774}" srcOrd="0" destOrd="0" presId="urn:microsoft.com/office/officeart/2008/layout/LinedList"/>
    <dgm:cxn modelId="{17F6497D-6C8B-497E-A2AF-08891501B9FE}" type="presOf" srcId="{8A76E20B-A53D-445F-B53D-A2225C389EFE}" destId="{B193EB05-6F63-4D25-951D-A2A10EEAD46E}" srcOrd="0" destOrd="0" presId="urn:microsoft.com/office/officeart/2008/layout/LinedList"/>
    <dgm:cxn modelId="{ABD5877E-67F5-4E44-A4BA-1DE88F09871C}" type="presOf" srcId="{5D0D32D1-0117-4A67-A5AB-E48DE6DEC3CC}" destId="{E8CC1E2D-B587-43BA-A8D3-4F8C072153E6}" srcOrd="0" destOrd="0" presId="urn:microsoft.com/office/officeart/2008/layout/LinedList"/>
    <dgm:cxn modelId="{5B541383-8CB6-4A9D-8339-7C72416B7803}" type="presOf" srcId="{B4EC653B-5C41-4BA8-9160-2FB0768A00DA}" destId="{CD8E2C5A-4119-46BC-9065-5B46CAC2483B}" srcOrd="0" destOrd="0" presId="urn:microsoft.com/office/officeart/2008/layout/LinedList"/>
    <dgm:cxn modelId="{8029F283-5D67-46D1-9642-60ED5CA84BED}" type="presOf" srcId="{24CE99A8-F58D-4D96-9CE7-099C604B3B2F}" destId="{4FACF5E8-1EF6-4AC4-AD27-1EA1DA6F6B94}" srcOrd="0" destOrd="0" presId="urn:microsoft.com/office/officeart/2008/layout/LinedList"/>
    <dgm:cxn modelId="{199AC594-715F-4CA8-8F27-41CF3380B85E}" srcId="{4B451353-331F-4F16-A7A9-92B5CA78F621}" destId="{EF0355C8-B485-4287-B042-3E2E695BB2F2}" srcOrd="2" destOrd="0" parTransId="{719A45BA-B63E-4E9F-BE27-65C065A28545}" sibTransId="{493F1CEC-DE93-4AD4-87D0-FCBFBB30A4E1}"/>
    <dgm:cxn modelId="{FC1D8598-0AE8-4505-BDE2-450CB48BB002}" type="presOf" srcId="{1ED1978D-C1A3-47CE-88C5-167DD0CD0218}" destId="{FCE4D27E-C4B4-4603-AC1F-4306B4196C52}" srcOrd="0" destOrd="0" presId="urn:microsoft.com/office/officeart/2008/layout/LinedList"/>
    <dgm:cxn modelId="{49952B9D-06D3-4617-B9AD-CA3F0EBD62D8}" srcId="{1ED1978D-C1A3-47CE-88C5-167DD0CD0218}" destId="{4B451353-331F-4F16-A7A9-92B5CA78F621}" srcOrd="2" destOrd="0" parTransId="{05B5B1A0-1295-4AE7-9B96-41F25E0F56EF}" sibTransId="{8BA380CC-23EA-4530-B30B-16ACB9839B81}"/>
    <dgm:cxn modelId="{F57A10AC-68E4-4275-B3B0-DCB306CAD311}" type="presOf" srcId="{4B451353-331F-4F16-A7A9-92B5CA78F621}" destId="{BAA1C4F6-5B29-4AA7-B3EE-2BF88CF81E8F}" srcOrd="0" destOrd="0" presId="urn:microsoft.com/office/officeart/2008/layout/LinedList"/>
    <dgm:cxn modelId="{1AE9C7AC-12DD-4380-8335-92BE351842B3}" srcId="{1ED1978D-C1A3-47CE-88C5-167DD0CD0218}" destId="{B4EC653B-5C41-4BA8-9160-2FB0768A00DA}" srcOrd="1" destOrd="0" parTransId="{D343A159-7444-4052-8E90-39ABD92D8FC2}" sibTransId="{D53609EA-FB9E-409F-BE64-FE8D1E47850F}"/>
    <dgm:cxn modelId="{A1502AB6-16AC-4074-BFFE-559C62FE084D}" type="presOf" srcId="{169775EA-101B-4EC2-BD0F-1C8A5B7495A7}" destId="{A627024A-2270-486B-9AE6-3190D2BE0A6D}" srcOrd="0" destOrd="0" presId="urn:microsoft.com/office/officeart/2008/layout/LinedList"/>
    <dgm:cxn modelId="{8E41E5BB-95A0-4CA9-BC99-9C6CC10137C6}" type="presOf" srcId="{D7A0A003-F916-4D6F-ACFA-52A5FFD2EE94}" destId="{4E38A9DA-872A-483A-A2C1-D6F9F4625019}" srcOrd="0" destOrd="0" presId="urn:microsoft.com/office/officeart/2008/layout/LinedList"/>
    <dgm:cxn modelId="{862012E8-2453-4199-A050-A049BF4ACA0F}" srcId="{1ED1978D-C1A3-47CE-88C5-167DD0CD0218}" destId="{169775EA-101B-4EC2-BD0F-1C8A5B7495A7}" srcOrd="0" destOrd="0" parTransId="{0BB1F70A-443A-4E2B-9D7B-097A514CDC2A}" sibTransId="{74110E67-CAFD-447F-820D-14669833148E}"/>
    <dgm:cxn modelId="{7223A2F2-CBF9-450E-BEBC-67E2343B771F}" type="presOf" srcId="{068B635B-FC7A-4B67-8D48-7D74FC40C8E2}" destId="{A38DF421-5FA5-4B67-A0DF-DEFB3FEFAAA7}" srcOrd="0" destOrd="0" presId="urn:microsoft.com/office/officeart/2008/layout/LinedList"/>
    <dgm:cxn modelId="{EC9C9DB8-7D4C-454A-BF86-DB86EB652BCD}" type="presParOf" srcId="{FCE4D27E-C4B4-4603-AC1F-4306B4196C52}" destId="{62CC4C2F-E63A-42F8-B6D4-84D52F7662FE}" srcOrd="0" destOrd="0" presId="urn:microsoft.com/office/officeart/2008/layout/LinedList"/>
    <dgm:cxn modelId="{77128E27-F38E-4FEF-96B3-FD02D0B04300}" type="presParOf" srcId="{FCE4D27E-C4B4-4603-AC1F-4306B4196C52}" destId="{18127022-C0BE-4B24-A68A-6534F1A877F9}" srcOrd="1" destOrd="0" presId="urn:microsoft.com/office/officeart/2008/layout/LinedList"/>
    <dgm:cxn modelId="{6F4E4460-29F1-49C2-A033-075944745611}" type="presParOf" srcId="{18127022-C0BE-4B24-A68A-6534F1A877F9}" destId="{A627024A-2270-486B-9AE6-3190D2BE0A6D}" srcOrd="0" destOrd="0" presId="urn:microsoft.com/office/officeart/2008/layout/LinedList"/>
    <dgm:cxn modelId="{660E4EA6-027A-491F-86BA-8CA1A9301F5F}" type="presParOf" srcId="{18127022-C0BE-4B24-A68A-6534F1A877F9}" destId="{10EA4A40-4611-426A-A203-63E0F734F6E2}" srcOrd="1" destOrd="0" presId="urn:microsoft.com/office/officeart/2008/layout/LinedList"/>
    <dgm:cxn modelId="{9D58E4EC-7687-49B0-8EED-2DBC25C0AE8D}" type="presParOf" srcId="{10EA4A40-4611-426A-A203-63E0F734F6E2}" destId="{57D1B836-4A43-46B0-B581-EBACC9B08D9C}" srcOrd="0" destOrd="0" presId="urn:microsoft.com/office/officeart/2008/layout/LinedList"/>
    <dgm:cxn modelId="{9A2DE4BC-9A4E-4D37-8192-FB4ADB6BA69D}" type="presParOf" srcId="{10EA4A40-4611-426A-A203-63E0F734F6E2}" destId="{1F4CAF2B-FBBB-405D-AA43-236F58A841D0}" srcOrd="1" destOrd="0" presId="urn:microsoft.com/office/officeart/2008/layout/LinedList"/>
    <dgm:cxn modelId="{4BA1AB10-AAD9-452A-9952-653008D0F14B}" type="presParOf" srcId="{1F4CAF2B-FBBB-405D-AA43-236F58A841D0}" destId="{3BF9B46D-4928-4F17-AA8B-7529C8C37A20}" srcOrd="0" destOrd="0" presId="urn:microsoft.com/office/officeart/2008/layout/LinedList"/>
    <dgm:cxn modelId="{B9077919-6434-49BD-B54D-F360C6877674}" type="presParOf" srcId="{1F4CAF2B-FBBB-405D-AA43-236F58A841D0}" destId="{E8CC1E2D-B587-43BA-A8D3-4F8C072153E6}" srcOrd="1" destOrd="0" presId="urn:microsoft.com/office/officeart/2008/layout/LinedList"/>
    <dgm:cxn modelId="{441853DE-950A-4F7B-82DF-6FE56D4008E9}" type="presParOf" srcId="{1F4CAF2B-FBBB-405D-AA43-236F58A841D0}" destId="{FAE545EF-3068-4B15-BEB2-E8D66AA12216}" srcOrd="2" destOrd="0" presId="urn:microsoft.com/office/officeart/2008/layout/LinedList"/>
    <dgm:cxn modelId="{703DE0FD-BE3C-40DF-8A09-3C972588C288}" type="presParOf" srcId="{10EA4A40-4611-426A-A203-63E0F734F6E2}" destId="{B29F4D82-A0A6-4525-ADA0-7B7EB80E02BB}" srcOrd="2" destOrd="0" presId="urn:microsoft.com/office/officeart/2008/layout/LinedList"/>
    <dgm:cxn modelId="{5B0AA9EB-054D-42DF-AF20-4D2020E230A8}" type="presParOf" srcId="{10EA4A40-4611-426A-A203-63E0F734F6E2}" destId="{F2C21F9D-8106-4A82-AE63-33753B65E7FC}" srcOrd="3" destOrd="0" presId="urn:microsoft.com/office/officeart/2008/layout/LinedList"/>
    <dgm:cxn modelId="{2E77DABA-55DC-4D00-AB8A-1BAD5572441E}" type="presParOf" srcId="{10EA4A40-4611-426A-A203-63E0F734F6E2}" destId="{EC30A131-D3BB-43BD-8E0C-FF6714AECEF5}" srcOrd="4" destOrd="0" presId="urn:microsoft.com/office/officeart/2008/layout/LinedList"/>
    <dgm:cxn modelId="{718D1BE4-DE7F-407F-935B-BA67B7AB2755}" type="presParOf" srcId="{EC30A131-D3BB-43BD-8E0C-FF6714AECEF5}" destId="{3F88B1BE-1827-402C-81B8-161EA0C2EF8D}" srcOrd="0" destOrd="0" presId="urn:microsoft.com/office/officeart/2008/layout/LinedList"/>
    <dgm:cxn modelId="{FCB0E5A6-A11D-448E-BCEA-7C98A66FD538}" type="presParOf" srcId="{EC30A131-D3BB-43BD-8E0C-FF6714AECEF5}" destId="{A38DF421-5FA5-4B67-A0DF-DEFB3FEFAAA7}" srcOrd="1" destOrd="0" presId="urn:microsoft.com/office/officeart/2008/layout/LinedList"/>
    <dgm:cxn modelId="{C650EBA2-6199-45A5-AB1D-26043E996036}" type="presParOf" srcId="{EC30A131-D3BB-43BD-8E0C-FF6714AECEF5}" destId="{DCAAE30E-0AF0-4727-A057-428E9D3764D1}" srcOrd="2" destOrd="0" presId="urn:microsoft.com/office/officeart/2008/layout/LinedList"/>
    <dgm:cxn modelId="{DBB36737-812F-419C-98C8-611EC4FB4E1A}" type="presParOf" srcId="{10EA4A40-4611-426A-A203-63E0F734F6E2}" destId="{439AEEA8-726F-4617-97EC-CC9BBE2F4078}" srcOrd="5" destOrd="0" presId="urn:microsoft.com/office/officeart/2008/layout/LinedList"/>
    <dgm:cxn modelId="{9A7A5CFC-A663-46F9-BD84-54E8F5B69EC0}" type="presParOf" srcId="{10EA4A40-4611-426A-A203-63E0F734F6E2}" destId="{FFD27764-C980-4F50-931F-2D84D0C51183}" srcOrd="6" destOrd="0" presId="urn:microsoft.com/office/officeart/2008/layout/LinedList"/>
    <dgm:cxn modelId="{956BC8C9-7303-4697-9DD9-AB97C31CB755}" type="presParOf" srcId="{10EA4A40-4611-426A-A203-63E0F734F6E2}" destId="{B643D522-82BE-483A-B889-C0EDB6C6588A}" srcOrd="7" destOrd="0" presId="urn:microsoft.com/office/officeart/2008/layout/LinedList"/>
    <dgm:cxn modelId="{DEB56CFA-0E15-4D7D-B4D4-30D69C1B76BF}" type="presParOf" srcId="{B643D522-82BE-483A-B889-C0EDB6C6588A}" destId="{B62D890B-14E1-4A1F-A566-812C850831A5}" srcOrd="0" destOrd="0" presId="urn:microsoft.com/office/officeart/2008/layout/LinedList"/>
    <dgm:cxn modelId="{E01D66C7-5D7E-4717-BC1E-2B4CF8E7D957}" type="presParOf" srcId="{B643D522-82BE-483A-B889-C0EDB6C6588A}" destId="{81F40BB4-CB8E-4CAE-8BBA-B233306B2224}" srcOrd="1" destOrd="0" presId="urn:microsoft.com/office/officeart/2008/layout/LinedList"/>
    <dgm:cxn modelId="{B5518070-659F-4819-828B-122A61D611E7}" type="presParOf" srcId="{B643D522-82BE-483A-B889-C0EDB6C6588A}" destId="{01A7A522-C008-43FF-BFC5-4739C4673763}" srcOrd="2" destOrd="0" presId="urn:microsoft.com/office/officeart/2008/layout/LinedList"/>
    <dgm:cxn modelId="{E642DD92-40DC-44D8-998F-87D1E648B905}" type="presParOf" srcId="{10EA4A40-4611-426A-A203-63E0F734F6E2}" destId="{6ED449AA-446A-4034-A4BE-1829568078A5}" srcOrd="8" destOrd="0" presId="urn:microsoft.com/office/officeart/2008/layout/LinedList"/>
    <dgm:cxn modelId="{B420782C-AC61-4EDA-A636-7178B8EA3647}" type="presParOf" srcId="{10EA4A40-4611-426A-A203-63E0F734F6E2}" destId="{8D022AB0-FFDD-45C3-8B91-2FDB997498EE}" srcOrd="9" destOrd="0" presId="urn:microsoft.com/office/officeart/2008/layout/LinedList"/>
    <dgm:cxn modelId="{EEE4B307-753F-47B2-A51A-48B195D21791}" type="presParOf" srcId="{FCE4D27E-C4B4-4603-AC1F-4306B4196C52}" destId="{A732A3E1-93B2-4CE9-A72F-29F161C80438}" srcOrd="2" destOrd="0" presId="urn:microsoft.com/office/officeart/2008/layout/LinedList"/>
    <dgm:cxn modelId="{7CB0BC44-093A-4B0E-8F62-7A2F552E1789}" type="presParOf" srcId="{FCE4D27E-C4B4-4603-AC1F-4306B4196C52}" destId="{EB6E0B06-2FE9-4329-AE93-EE07E772ABF2}" srcOrd="3" destOrd="0" presId="urn:microsoft.com/office/officeart/2008/layout/LinedList"/>
    <dgm:cxn modelId="{2802A562-58BD-4262-BB5B-6A3A8F574014}" type="presParOf" srcId="{EB6E0B06-2FE9-4329-AE93-EE07E772ABF2}" destId="{CD8E2C5A-4119-46BC-9065-5B46CAC2483B}" srcOrd="0" destOrd="0" presId="urn:microsoft.com/office/officeart/2008/layout/LinedList"/>
    <dgm:cxn modelId="{88A46FAC-A4CE-4C4B-A278-CC724D771173}" type="presParOf" srcId="{EB6E0B06-2FE9-4329-AE93-EE07E772ABF2}" destId="{51223DF9-CAA2-4DC6-9E8C-3E8E2BF26C13}" srcOrd="1" destOrd="0" presId="urn:microsoft.com/office/officeart/2008/layout/LinedList"/>
    <dgm:cxn modelId="{D9C7588A-85B3-4BB0-97AF-F3D211307E68}" type="presParOf" srcId="{51223DF9-CAA2-4DC6-9E8C-3E8E2BF26C13}" destId="{E859301C-296D-4297-8DB8-0670EFA10FCF}" srcOrd="0" destOrd="0" presId="urn:microsoft.com/office/officeart/2008/layout/LinedList"/>
    <dgm:cxn modelId="{EDBBA54D-E312-45D2-81CB-F7F44372BF49}" type="presParOf" srcId="{51223DF9-CAA2-4DC6-9E8C-3E8E2BF26C13}" destId="{C9BC52F1-1896-4D66-8FB9-A836EBCF1CD7}" srcOrd="1" destOrd="0" presId="urn:microsoft.com/office/officeart/2008/layout/LinedList"/>
    <dgm:cxn modelId="{BE4B429F-85F7-4133-8F05-9DCD1980F8B6}" type="presParOf" srcId="{C9BC52F1-1896-4D66-8FB9-A836EBCF1CD7}" destId="{79B8709D-3329-452C-8929-1EC5E55FAEC3}" srcOrd="0" destOrd="0" presId="urn:microsoft.com/office/officeart/2008/layout/LinedList"/>
    <dgm:cxn modelId="{50C9B477-4606-431B-9717-B61973790C88}" type="presParOf" srcId="{C9BC52F1-1896-4D66-8FB9-A836EBCF1CD7}" destId="{B193EB05-6F63-4D25-951D-A2A10EEAD46E}" srcOrd="1" destOrd="0" presId="urn:microsoft.com/office/officeart/2008/layout/LinedList"/>
    <dgm:cxn modelId="{B73C2FB3-5EA4-4580-8293-0B1CCD7A861D}" type="presParOf" srcId="{C9BC52F1-1896-4D66-8FB9-A836EBCF1CD7}" destId="{F6A47E4C-71C6-4920-B756-8C191AB194BA}" srcOrd="2" destOrd="0" presId="urn:microsoft.com/office/officeart/2008/layout/LinedList"/>
    <dgm:cxn modelId="{A6F1F138-5E64-4981-B738-6273E06A792A}" type="presParOf" srcId="{51223DF9-CAA2-4DC6-9E8C-3E8E2BF26C13}" destId="{3B9B9CA1-800C-4E31-A4DE-48576B8D355F}" srcOrd="2" destOrd="0" presId="urn:microsoft.com/office/officeart/2008/layout/LinedList"/>
    <dgm:cxn modelId="{688129E0-D80A-4764-AD25-A40A25488098}" type="presParOf" srcId="{51223DF9-CAA2-4DC6-9E8C-3E8E2BF26C13}" destId="{C76E6F0D-ECDA-480B-BC4E-00FDF9D4F7B5}" srcOrd="3" destOrd="0" presId="urn:microsoft.com/office/officeart/2008/layout/LinedList"/>
    <dgm:cxn modelId="{ED857A8F-C52E-470C-8AF4-F3196FFCD835}" type="presParOf" srcId="{51223DF9-CAA2-4DC6-9E8C-3E8E2BF26C13}" destId="{00821AD6-CBB4-47DA-A126-BC70F3B74FA1}" srcOrd="4" destOrd="0" presId="urn:microsoft.com/office/officeart/2008/layout/LinedList"/>
    <dgm:cxn modelId="{E818A4FF-78EC-4A67-8DB6-F7037A388D13}" type="presParOf" srcId="{00821AD6-CBB4-47DA-A126-BC70F3B74FA1}" destId="{F8A8E4DC-52B6-40CF-BF3F-E13733CAA52D}" srcOrd="0" destOrd="0" presId="urn:microsoft.com/office/officeart/2008/layout/LinedList"/>
    <dgm:cxn modelId="{2A8D492E-5497-4223-B043-740D1D15B2FA}" type="presParOf" srcId="{00821AD6-CBB4-47DA-A126-BC70F3B74FA1}" destId="{4FACF5E8-1EF6-4AC4-AD27-1EA1DA6F6B94}" srcOrd="1" destOrd="0" presId="urn:microsoft.com/office/officeart/2008/layout/LinedList"/>
    <dgm:cxn modelId="{99B0A69F-6A93-4AA6-8D89-928E9767F0BD}" type="presParOf" srcId="{00821AD6-CBB4-47DA-A126-BC70F3B74FA1}" destId="{4839E73F-A848-478F-8967-C440B0B620DA}" srcOrd="2" destOrd="0" presId="urn:microsoft.com/office/officeart/2008/layout/LinedList"/>
    <dgm:cxn modelId="{8FE1731C-FE57-4ED6-B07A-3DE36145B451}" type="presParOf" srcId="{51223DF9-CAA2-4DC6-9E8C-3E8E2BF26C13}" destId="{2964BF09-9BE5-4E9C-B10F-86DA94C95F03}" srcOrd="5" destOrd="0" presId="urn:microsoft.com/office/officeart/2008/layout/LinedList"/>
    <dgm:cxn modelId="{29D0FF73-DED6-4830-8900-4F4E86F97BCB}" type="presParOf" srcId="{51223DF9-CAA2-4DC6-9E8C-3E8E2BF26C13}" destId="{B8B1DA20-949F-4EB8-BCD5-E0E37D1E03DE}" srcOrd="6" destOrd="0" presId="urn:microsoft.com/office/officeart/2008/layout/LinedList"/>
    <dgm:cxn modelId="{22992246-B454-4A59-8C26-00C0F1FB3602}" type="presParOf" srcId="{FCE4D27E-C4B4-4603-AC1F-4306B4196C52}" destId="{E43B8A38-BA3B-4EBB-A3AF-A819769D655B}" srcOrd="4" destOrd="0" presId="urn:microsoft.com/office/officeart/2008/layout/LinedList"/>
    <dgm:cxn modelId="{454BE45A-D581-49DB-9220-83D67FFB37AB}" type="presParOf" srcId="{FCE4D27E-C4B4-4603-AC1F-4306B4196C52}" destId="{CAB3DCB7-2C15-45D8-BD2E-6B5FAA1A445E}" srcOrd="5" destOrd="0" presId="urn:microsoft.com/office/officeart/2008/layout/LinedList"/>
    <dgm:cxn modelId="{04C44948-EB6E-4B72-B54D-72E9E485624B}" type="presParOf" srcId="{CAB3DCB7-2C15-45D8-BD2E-6B5FAA1A445E}" destId="{BAA1C4F6-5B29-4AA7-B3EE-2BF88CF81E8F}" srcOrd="0" destOrd="0" presId="urn:microsoft.com/office/officeart/2008/layout/LinedList"/>
    <dgm:cxn modelId="{458BAF02-4523-4507-A61B-309917D30B25}" type="presParOf" srcId="{CAB3DCB7-2C15-45D8-BD2E-6B5FAA1A445E}" destId="{54498B43-9CBF-4C01-B15E-DCA0CFCDD988}" srcOrd="1" destOrd="0" presId="urn:microsoft.com/office/officeart/2008/layout/LinedList"/>
    <dgm:cxn modelId="{5438AF63-3348-4DF4-9071-071D33346DB2}" type="presParOf" srcId="{54498B43-9CBF-4C01-B15E-DCA0CFCDD988}" destId="{63132894-13EB-4232-9308-B286F9DB63B3}" srcOrd="0" destOrd="0" presId="urn:microsoft.com/office/officeart/2008/layout/LinedList"/>
    <dgm:cxn modelId="{578F41D0-719E-48D5-8C2C-421ED25D74B4}" type="presParOf" srcId="{54498B43-9CBF-4C01-B15E-DCA0CFCDD988}" destId="{5A4C455D-C641-4D64-BDCC-A84FC2671039}" srcOrd="1" destOrd="0" presId="urn:microsoft.com/office/officeart/2008/layout/LinedList"/>
    <dgm:cxn modelId="{C1BFC1AC-15C1-46DC-9D6E-63A635F9C563}" type="presParOf" srcId="{5A4C455D-C641-4D64-BDCC-A84FC2671039}" destId="{574D71DC-8E0B-46E1-8343-60CDEEDC97F6}" srcOrd="0" destOrd="0" presId="urn:microsoft.com/office/officeart/2008/layout/LinedList"/>
    <dgm:cxn modelId="{59F5B796-ED7E-45B3-AE85-2E60802C1ACD}" type="presParOf" srcId="{5A4C455D-C641-4D64-BDCC-A84FC2671039}" destId="{4E38A9DA-872A-483A-A2C1-D6F9F4625019}" srcOrd="1" destOrd="0" presId="urn:microsoft.com/office/officeart/2008/layout/LinedList"/>
    <dgm:cxn modelId="{618F56F7-CAF4-48BB-A9E8-E04391DD2427}" type="presParOf" srcId="{5A4C455D-C641-4D64-BDCC-A84FC2671039}" destId="{F3D652E4-8103-4877-BAF5-7A91488CB0E4}" srcOrd="2" destOrd="0" presId="urn:microsoft.com/office/officeart/2008/layout/LinedList"/>
    <dgm:cxn modelId="{7300DF47-A714-4D69-91B6-E9693937C1ED}" type="presParOf" srcId="{54498B43-9CBF-4C01-B15E-DCA0CFCDD988}" destId="{986FAB99-A2B6-4D9C-AC5E-3839F5F5EEB5}" srcOrd="2" destOrd="0" presId="urn:microsoft.com/office/officeart/2008/layout/LinedList"/>
    <dgm:cxn modelId="{E5DA7BD5-0E16-4C9E-BD2F-BFDA12CD717F}" type="presParOf" srcId="{54498B43-9CBF-4C01-B15E-DCA0CFCDD988}" destId="{BA75464A-1394-4A40-B0E4-96B376DC180B}" srcOrd="3" destOrd="0" presId="urn:microsoft.com/office/officeart/2008/layout/LinedList"/>
    <dgm:cxn modelId="{633F86C2-520A-4A03-AABE-DF37A255DF42}" type="presParOf" srcId="{54498B43-9CBF-4C01-B15E-DCA0CFCDD988}" destId="{4D35E521-4093-46C3-81A1-07152C419213}" srcOrd="4" destOrd="0" presId="urn:microsoft.com/office/officeart/2008/layout/LinedList"/>
    <dgm:cxn modelId="{E85358AE-9958-4636-8E1B-13792EB67169}" type="presParOf" srcId="{4D35E521-4093-46C3-81A1-07152C419213}" destId="{1D05F5F2-7263-4D77-B566-538C7E41F880}" srcOrd="0" destOrd="0" presId="urn:microsoft.com/office/officeart/2008/layout/LinedList"/>
    <dgm:cxn modelId="{E32320F5-C0AD-44DC-8E3A-974F2D47C13F}" type="presParOf" srcId="{4D35E521-4093-46C3-81A1-07152C419213}" destId="{56D87EF6-2068-47EB-AFF4-D29A81178774}" srcOrd="1" destOrd="0" presId="urn:microsoft.com/office/officeart/2008/layout/LinedList"/>
    <dgm:cxn modelId="{78C0C4A6-91A0-4172-9398-92EAA455C225}" type="presParOf" srcId="{4D35E521-4093-46C3-81A1-07152C419213}" destId="{43ECE1B1-483C-46BF-8D4E-2E516711F710}" srcOrd="2" destOrd="0" presId="urn:microsoft.com/office/officeart/2008/layout/LinedList"/>
    <dgm:cxn modelId="{27F768EE-0897-46F1-AD48-CA3709DC436A}" type="presParOf" srcId="{54498B43-9CBF-4C01-B15E-DCA0CFCDD988}" destId="{1A216FB7-119A-4FF7-9BDA-5C2B48593082}" srcOrd="5" destOrd="0" presId="urn:microsoft.com/office/officeart/2008/layout/LinedList"/>
    <dgm:cxn modelId="{0DDA6D4B-45EF-4C43-BDAD-75F3B742B0DF}" type="presParOf" srcId="{54498B43-9CBF-4C01-B15E-DCA0CFCDD988}" destId="{6B077FE7-C4C6-4ADE-9DCE-E2840D639888}" srcOrd="6" destOrd="0" presId="urn:microsoft.com/office/officeart/2008/layout/LinedList"/>
    <dgm:cxn modelId="{016FF6C4-94F2-461E-89BC-2402FB8E51D5}" type="presParOf" srcId="{54498B43-9CBF-4C01-B15E-DCA0CFCDD988}" destId="{24B16BFF-D80B-4AC3-B3B5-BC7C44D82281}" srcOrd="7" destOrd="0" presId="urn:microsoft.com/office/officeart/2008/layout/LinedList"/>
    <dgm:cxn modelId="{EB4FED51-86DD-4164-9D64-2237DE9958B6}" type="presParOf" srcId="{24B16BFF-D80B-4AC3-B3B5-BC7C44D82281}" destId="{84DF1D42-4168-4CEF-9B2A-CC00F14E8349}" srcOrd="0" destOrd="0" presId="urn:microsoft.com/office/officeart/2008/layout/LinedList"/>
    <dgm:cxn modelId="{5E1E5CC7-67EF-4FDC-99AD-2BFDE6AF1945}" type="presParOf" srcId="{24B16BFF-D80B-4AC3-B3B5-BC7C44D82281}" destId="{24489830-D156-4409-B0FB-B213897FF62F}" srcOrd="1" destOrd="0" presId="urn:microsoft.com/office/officeart/2008/layout/LinedList"/>
    <dgm:cxn modelId="{0ADBF8BC-1F5E-4E68-9683-6E7A4A496FF0}" type="presParOf" srcId="{24B16BFF-D80B-4AC3-B3B5-BC7C44D82281}" destId="{5AD283B6-17C2-4AD5-A6DB-AB79FB5A8BD2}" srcOrd="2" destOrd="0" presId="urn:microsoft.com/office/officeart/2008/layout/LinedList"/>
    <dgm:cxn modelId="{C4F62BA8-6343-4BF5-9730-696918AD05E2}" type="presParOf" srcId="{54498B43-9CBF-4C01-B15E-DCA0CFCDD988}" destId="{30FFC424-7497-458E-8CB4-F494B88FBC40}" srcOrd="8" destOrd="0" presId="urn:microsoft.com/office/officeart/2008/layout/LinedList"/>
    <dgm:cxn modelId="{C642E984-9212-4A8A-8C51-866C56C5B422}" type="presParOf" srcId="{54498B43-9CBF-4C01-B15E-DCA0CFCDD988}" destId="{CD580933-2DE5-4AB2-AAD8-9A66009D712F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DEE9F5-50BD-4BB4-8FD6-42C188DD1B0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3D03276-D63C-4C64-89F4-EC294BC4DFB4}">
      <dgm:prSet/>
      <dgm:spPr/>
      <dgm:t>
        <a:bodyPr/>
        <a:lstStyle/>
        <a:p>
          <a:r>
            <a:rPr lang="en-IN"/>
            <a:t>Regression:</a:t>
          </a:r>
          <a:endParaRPr lang="en-US"/>
        </a:p>
      </dgm:t>
    </dgm:pt>
    <dgm:pt modelId="{39168A66-4F5B-4514-ACEE-9183EF85206E}" type="parTrans" cxnId="{40F2621F-0783-4729-A592-606B9D636DC9}">
      <dgm:prSet/>
      <dgm:spPr/>
      <dgm:t>
        <a:bodyPr/>
        <a:lstStyle/>
        <a:p>
          <a:endParaRPr lang="en-US"/>
        </a:p>
      </dgm:t>
    </dgm:pt>
    <dgm:pt modelId="{32F56155-0D58-4EB6-904D-C22C1F5878D5}" type="sibTrans" cxnId="{40F2621F-0783-4729-A592-606B9D636DC9}">
      <dgm:prSet/>
      <dgm:spPr/>
      <dgm:t>
        <a:bodyPr/>
        <a:lstStyle/>
        <a:p>
          <a:endParaRPr lang="en-US"/>
        </a:p>
      </dgm:t>
    </dgm:pt>
    <dgm:pt modelId="{79CB2FB4-2893-40E4-8507-F310173DA8D1}">
      <dgm:prSet/>
      <dgm:spPr/>
      <dgm:t>
        <a:bodyPr/>
        <a:lstStyle/>
        <a:p>
          <a:r>
            <a:rPr lang="en-IN"/>
            <a:t>Multiple Linear Regression (MLR): interpretable, transparent.</a:t>
          </a:r>
          <a:endParaRPr lang="en-US"/>
        </a:p>
      </dgm:t>
    </dgm:pt>
    <dgm:pt modelId="{E74DBECD-FA21-4C0E-95A3-DCBCAA9F5328}" type="parTrans" cxnId="{F863C0BC-6E33-4D37-BDEB-B3EEFF8379AD}">
      <dgm:prSet/>
      <dgm:spPr/>
      <dgm:t>
        <a:bodyPr/>
        <a:lstStyle/>
        <a:p>
          <a:endParaRPr lang="en-US"/>
        </a:p>
      </dgm:t>
    </dgm:pt>
    <dgm:pt modelId="{92B13DEC-6FAB-4A39-9311-656B873BAD9C}" type="sibTrans" cxnId="{F863C0BC-6E33-4D37-BDEB-B3EEFF8379AD}">
      <dgm:prSet/>
      <dgm:spPr/>
      <dgm:t>
        <a:bodyPr/>
        <a:lstStyle/>
        <a:p>
          <a:endParaRPr lang="en-US"/>
        </a:p>
      </dgm:t>
    </dgm:pt>
    <dgm:pt modelId="{21ADDACB-83F8-4D63-976D-0D1D004B0049}">
      <dgm:prSet/>
      <dgm:spPr/>
      <dgm:t>
        <a:bodyPr/>
        <a:lstStyle/>
        <a:p>
          <a:r>
            <a:rPr lang="en-IN"/>
            <a:t>Decision Tree Regression: captures nonlinear relationships, rule-based.</a:t>
          </a:r>
          <a:endParaRPr lang="en-US"/>
        </a:p>
      </dgm:t>
    </dgm:pt>
    <dgm:pt modelId="{A026DA8D-F510-45C9-B27D-C99EBDA49C5A}" type="parTrans" cxnId="{1D706CFB-C980-4B9D-AF93-8201438FDA68}">
      <dgm:prSet/>
      <dgm:spPr/>
      <dgm:t>
        <a:bodyPr/>
        <a:lstStyle/>
        <a:p>
          <a:endParaRPr lang="en-US"/>
        </a:p>
      </dgm:t>
    </dgm:pt>
    <dgm:pt modelId="{EA93119D-5343-46DA-A274-F8E473AAB028}" type="sibTrans" cxnId="{1D706CFB-C980-4B9D-AF93-8201438FDA68}">
      <dgm:prSet/>
      <dgm:spPr/>
      <dgm:t>
        <a:bodyPr/>
        <a:lstStyle/>
        <a:p>
          <a:endParaRPr lang="en-US"/>
        </a:p>
      </dgm:t>
    </dgm:pt>
    <dgm:pt modelId="{682A8C0A-9684-4AA7-AB69-E4E12EE9C1BA}">
      <dgm:prSet/>
      <dgm:spPr/>
      <dgm:t>
        <a:bodyPr/>
        <a:lstStyle/>
        <a:p>
          <a:r>
            <a:rPr lang="en-IN"/>
            <a:t>Random Forest Regression: ensemble of trees, accurate, avoids overfitting.</a:t>
          </a:r>
          <a:endParaRPr lang="en-US"/>
        </a:p>
      </dgm:t>
    </dgm:pt>
    <dgm:pt modelId="{23E91F71-65B5-41C3-A333-FA08CF31AF1F}" type="parTrans" cxnId="{56C98E50-1FD3-465A-AF71-8DF55475A5C0}">
      <dgm:prSet/>
      <dgm:spPr/>
      <dgm:t>
        <a:bodyPr/>
        <a:lstStyle/>
        <a:p>
          <a:endParaRPr lang="en-US"/>
        </a:p>
      </dgm:t>
    </dgm:pt>
    <dgm:pt modelId="{C864EB84-12E3-49EB-9AC8-47777ECDC591}" type="sibTrans" cxnId="{56C98E50-1FD3-465A-AF71-8DF55475A5C0}">
      <dgm:prSet/>
      <dgm:spPr/>
      <dgm:t>
        <a:bodyPr/>
        <a:lstStyle/>
        <a:p>
          <a:endParaRPr lang="en-US"/>
        </a:p>
      </dgm:t>
    </dgm:pt>
    <dgm:pt modelId="{FE73F076-F3F5-4073-830C-2455FEF42213}">
      <dgm:prSet/>
      <dgm:spPr/>
      <dgm:t>
        <a:bodyPr/>
        <a:lstStyle/>
        <a:p>
          <a:r>
            <a:rPr lang="en-IN"/>
            <a:t>Classification:</a:t>
          </a:r>
          <a:endParaRPr lang="en-US"/>
        </a:p>
      </dgm:t>
    </dgm:pt>
    <dgm:pt modelId="{BA944F56-0DB5-4612-A2F9-B8F3509E0E1A}" type="parTrans" cxnId="{EC81DDD3-1A2E-4ACD-8E51-5DD680D2151C}">
      <dgm:prSet/>
      <dgm:spPr/>
      <dgm:t>
        <a:bodyPr/>
        <a:lstStyle/>
        <a:p>
          <a:endParaRPr lang="en-US"/>
        </a:p>
      </dgm:t>
    </dgm:pt>
    <dgm:pt modelId="{E71632CF-E7A0-4B14-AF24-7C4F535D466D}" type="sibTrans" cxnId="{EC81DDD3-1A2E-4ACD-8E51-5DD680D2151C}">
      <dgm:prSet/>
      <dgm:spPr/>
      <dgm:t>
        <a:bodyPr/>
        <a:lstStyle/>
        <a:p>
          <a:endParaRPr lang="en-US"/>
        </a:p>
      </dgm:t>
    </dgm:pt>
    <dgm:pt modelId="{13E5546B-E75E-494D-9B4B-07FFB219744F}">
      <dgm:prSet/>
      <dgm:spPr/>
      <dgm:t>
        <a:bodyPr/>
        <a:lstStyle/>
        <a:p>
          <a:r>
            <a:rPr lang="en-IN"/>
            <a:t>Naïve Bayes: works well with categorical data, transparent.</a:t>
          </a:r>
          <a:endParaRPr lang="en-US"/>
        </a:p>
      </dgm:t>
    </dgm:pt>
    <dgm:pt modelId="{AB0382E9-16E7-44AA-91E7-45CDF722CAFC}" type="parTrans" cxnId="{4EAF7772-FD96-4DE2-ABB5-EC3BC543BF93}">
      <dgm:prSet/>
      <dgm:spPr/>
      <dgm:t>
        <a:bodyPr/>
        <a:lstStyle/>
        <a:p>
          <a:endParaRPr lang="en-US"/>
        </a:p>
      </dgm:t>
    </dgm:pt>
    <dgm:pt modelId="{045F5F57-904D-42DC-9474-107A6A7B23DD}" type="sibTrans" cxnId="{4EAF7772-FD96-4DE2-ABB5-EC3BC543BF93}">
      <dgm:prSet/>
      <dgm:spPr/>
      <dgm:t>
        <a:bodyPr/>
        <a:lstStyle/>
        <a:p>
          <a:endParaRPr lang="en-US"/>
        </a:p>
      </dgm:t>
    </dgm:pt>
    <dgm:pt modelId="{C4F60CC8-C8B3-439F-8790-18DE75C4B4D5}">
      <dgm:prSet/>
      <dgm:spPr/>
      <dgm:t>
        <a:bodyPr/>
        <a:lstStyle/>
        <a:p>
          <a:r>
            <a:rPr lang="en-IN"/>
            <a:t>Decision Tree (CART): generates clear if–then rules, interpretable.</a:t>
          </a:r>
          <a:endParaRPr lang="en-US"/>
        </a:p>
      </dgm:t>
    </dgm:pt>
    <dgm:pt modelId="{8E745495-BC5F-4EC5-B057-304479626DAF}" type="parTrans" cxnId="{32F48917-0037-48B8-A6F1-BB577B32D6C7}">
      <dgm:prSet/>
      <dgm:spPr/>
      <dgm:t>
        <a:bodyPr/>
        <a:lstStyle/>
        <a:p>
          <a:endParaRPr lang="en-US"/>
        </a:p>
      </dgm:t>
    </dgm:pt>
    <dgm:pt modelId="{1F2099B2-B554-4271-96CB-E9995CE516F0}" type="sibTrans" cxnId="{32F48917-0037-48B8-A6F1-BB577B32D6C7}">
      <dgm:prSet/>
      <dgm:spPr/>
      <dgm:t>
        <a:bodyPr/>
        <a:lstStyle/>
        <a:p>
          <a:endParaRPr lang="en-US"/>
        </a:p>
      </dgm:t>
    </dgm:pt>
    <dgm:pt modelId="{4E5F765F-44C0-4174-8FA6-DE3C0B151287}">
      <dgm:prSet/>
      <dgm:spPr/>
      <dgm:t>
        <a:bodyPr/>
        <a:lstStyle/>
        <a:p>
          <a:r>
            <a:rPr lang="en-IN"/>
            <a:t>Random Forest Classification: accurate, robust, identifies important predictors.</a:t>
          </a:r>
          <a:endParaRPr lang="en-US"/>
        </a:p>
      </dgm:t>
    </dgm:pt>
    <dgm:pt modelId="{7F91976C-0142-404D-B258-BD11A45D39E8}" type="parTrans" cxnId="{F31C1B84-950F-43DF-B6F0-0D2D3904DD51}">
      <dgm:prSet/>
      <dgm:spPr/>
      <dgm:t>
        <a:bodyPr/>
        <a:lstStyle/>
        <a:p>
          <a:endParaRPr lang="en-US"/>
        </a:p>
      </dgm:t>
    </dgm:pt>
    <dgm:pt modelId="{FD63AA49-6CF9-47F1-A0D5-5FCB0C7F9A4D}" type="sibTrans" cxnId="{F31C1B84-950F-43DF-B6F0-0D2D3904DD51}">
      <dgm:prSet/>
      <dgm:spPr/>
      <dgm:t>
        <a:bodyPr/>
        <a:lstStyle/>
        <a:p>
          <a:endParaRPr lang="en-US"/>
        </a:p>
      </dgm:t>
    </dgm:pt>
    <dgm:pt modelId="{4539FBB0-D5E7-4091-9F8F-CB9D85570F03}">
      <dgm:prSet/>
      <dgm:spPr/>
      <dgm:t>
        <a:bodyPr/>
        <a:lstStyle/>
        <a:p>
          <a:r>
            <a:rPr lang="en-IN"/>
            <a:t>Reason for choice: mix of transparency (MLR, CART) &amp; predictive accuracy (Random Forest).</a:t>
          </a:r>
          <a:endParaRPr lang="en-US"/>
        </a:p>
      </dgm:t>
    </dgm:pt>
    <dgm:pt modelId="{DCB08D41-B199-42E7-A57F-D5A0EFA34FEA}" type="parTrans" cxnId="{43FCBE96-50D8-4600-9CAD-71C166B4AE1E}">
      <dgm:prSet/>
      <dgm:spPr/>
      <dgm:t>
        <a:bodyPr/>
        <a:lstStyle/>
        <a:p>
          <a:endParaRPr lang="en-US"/>
        </a:p>
      </dgm:t>
    </dgm:pt>
    <dgm:pt modelId="{3867370B-CC54-436E-B580-1BCA05F7FB0C}" type="sibTrans" cxnId="{43FCBE96-50D8-4600-9CAD-71C166B4AE1E}">
      <dgm:prSet/>
      <dgm:spPr/>
      <dgm:t>
        <a:bodyPr/>
        <a:lstStyle/>
        <a:p>
          <a:endParaRPr lang="en-US"/>
        </a:p>
      </dgm:t>
    </dgm:pt>
    <dgm:pt modelId="{B6EC24BD-F2DB-496E-B6F0-27A22820E661}" type="pres">
      <dgm:prSet presAssocID="{85DEE9F5-50BD-4BB4-8FD6-42C188DD1B0C}" presName="linear" presStyleCnt="0">
        <dgm:presLayoutVars>
          <dgm:animLvl val="lvl"/>
          <dgm:resizeHandles val="exact"/>
        </dgm:presLayoutVars>
      </dgm:prSet>
      <dgm:spPr/>
    </dgm:pt>
    <dgm:pt modelId="{F91E9F01-3AC4-4DB5-8F09-6960DE02C80B}" type="pres">
      <dgm:prSet presAssocID="{33D03276-D63C-4C64-89F4-EC294BC4DF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8BA0615-7AB6-4C90-A795-8A92E5E8DAE4}" type="pres">
      <dgm:prSet presAssocID="{33D03276-D63C-4C64-89F4-EC294BC4DFB4}" presName="childText" presStyleLbl="revTx" presStyleIdx="0" presStyleCnt="2">
        <dgm:presLayoutVars>
          <dgm:bulletEnabled val="1"/>
        </dgm:presLayoutVars>
      </dgm:prSet>
      <dgm:spPr/>
    </dgm:pt>
    <dgm:pt modelId="{6E53BB6C-0462-48B3-87B2-E84A3B7F66BC}" type="pres">
      <dgm:prSet presAssocID="{FE73F076-F3F5-4073-830C-2455FEF4221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4B71EDE-3030-4267-B380-5DA7D9C92426}" type="pres">
      <dgm:prSet presAssocID="{FE73F076-F3F5-4073-830C-2455FEF42213}" presName="childText" presStyleLbl="revTx" presStyleIdx="1" presStyleCnt="2">
        <dgm:presLayoutVars>
          <dgm:bulletEnabled val="1"/>
        </dgm:presLayoutVars>
      </dgm:prSet>
      <dgm:spPr/>
    </dgm:pt>
    <dgm:pt modelId="{5F25B021-1C19-4D4B-B230-858145A5A1EB}" type="pres">
      <dgm:prSet presAssocID="{4539FBB0-D5E7-4091-9F8F-CB9D85570F0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2F48917-0037-48B8-A6F1-BB577B32D6C7}" srcId="{FE73F076-F3F5-4073-830C-2455FEF42213}" destId="{C4F60CC8-C8B3-439F-8790-18DE75C4B4D5}" srcOrd="1" destOrd="0" parTransId="{8E745495-BC5F-4EC5-B057-304479626DAF}" sibTransId="{1F2099B2-B554-4271-96CB-E9995CE516F0}"/>
    <dgm:cxn modelId="{40F2621F-0783-4729-A592-606B9D636DC9}" srcId="{85DEE9F5-50BD-4BB4-8FD6-42C188DD1B0C}" destId="{33D03276-D63C-4C64-89F4-EC294BC4DFB4}" srcOrd="0" destOrd="0" parTransId="{39168A66-4F5B-4514-ACEE-9183EF85206E}" sibTransId="{32F56155-0D58-4EB6-904D-C22C1F5878D5}"/>
    <dgm:cxn modelId="{47C19B27-2186-4127-902A-6461CAB83573}" type="presOf" srcId="{FE73F076-F3F5-4073-830C-2455FEF42213}" destId="{6E53BB6C-0462-48B3-87B2-E84A3B7F66BC}" srcOrd="0" destOrd="0" presId="urn:microsoft.com/office/officeart/2005/8/layout/vList2"/>
    <dgm:cxn modelId="{A4997F60-A67D-4855-96EE-CF747F95B094}" type="presOf" srcId="{4539FBB0-D5E7-4091-9F8F-CB9D85570F03}" destId="{5F25B021-1C19-4D4B-B230-858145A5A1EB}" srcOrd="0" destOrd="0" presId="urn:microsoft.com/office/officeart/2005/8/layout/vList2"/>
    <dgm:cxn modelId="{94C23A48-200D-4260-AAAC-A68AEBCC0B2A}" type="presOf" srcId="{4E5F765F-44C0-4174-8FA6-DE3C0B151287}" destId="{84B71EDE-3030-4267-B380-5DA7D9C92426}" srcOrd="0" destOrd="2" presId="urn:microsoft.com/office/officeart/2005/8/layout/vList2"/>
    <dgm:cxn modelId="{F9AF956B-B445-4800-8BEF-7464E8134C71}" type="presOf" srcId="{C4F60CC8-C8B3-439F-8790-18DE75C4B4D5}" destId="{84B71EDE-3030-4267-B380-5DA7D9C92426}" srcOrd="0" destOrd="1" presId="urn:microsoft.com/office/officeart/2005/8/layout/vList2"/>
    <dgm:cxn modelId="{56C98E50-1FD3-465A-AF71-8DF55475A5C0}" srcId="{33D03276-D63C-4C64-89F4-EC294BC4DFB4}" destId="{682A8C0A-9684-4AA7-AB69-E4E12EE9C1BA}" srcOrd="2" destOrd="0" parTransId="{23E91F71-65B5-41C3-A333-FA08CF31AF1F}" sibTransId="{C864EB84-12E3-49EB-9AC8-47777ECDC591}"/>
    <dgm:cxn modelId="{4EAF7772-FD96-4DE2-ABB5-EC3BC543BF93}" srcId="{FE73F076-F3F5-4073-830C-2455FEF42213}" destId="{13E5546B-E75E-494D-9B4B-07FFB219744F}" srcOrd="0" destOrd="0" parTransId="{AB0382E9-16E7-44AA-91E7-45CDF722CAFC}" sibTransId="{045F5F57-904D-42DC-9474-107A6A7B23DD}"/>
    <dgm:cxn modelId="{6F121473-64C7-4F89-BAE1-43244AABDC40}" type="presOf" srcId="{13E5546B-E75E-494D-9B4B-07FFB219744F}" destId="{84B71EDE-3030-4267-B380-5DA7D9C92426}" srcOrd="0" destOrd="0" presId="urn:microsoft.com/office/officeart/2005/8/layout/vList2"/>
    <dgm:cxn modelId="{B319D55A-2E7A-44E7-87AE-2E9A30013F24}" type="presOf" srcId="{79CB2FB4-2893-40E4-8507-F310173DA8D1}" destId="{78BA0615-7AB6-4C90-A795-8A92E5E8DAE4}" srcOrd="0" destOrd="0" presId="urn:microsoft.com/office/officeart/2005/8/layout/vList2"/>
    <dgm:cxn modelId="{F31C1B84-950F-43DF-B6F0-0D2D3904DD51}" srcId="{FE73F076-F3F5-4073-830C-2455FEF42213}" destId="{4E5F765F-44C0-4174-8FA6-DE3C0B151287}" srcOrd="2" destOrd="0" parTransId="{7F91976C-0142-404D-B258-BD11A45D39E8}" sibTransId="{FD63AA49-6CF9-47F1-A0D5-5FCB0C7F9A4D}"/>
    <dgm:cxn modelId="{CE231891-6187-49AC-8568-A96DAE53422B}" type="presOf" srcId="{33D03276-D63C-4C64-89F4-EC294BC4DFB4}" destId="{F91E9F01-3AC4-4DB5-8F09-6960DE02C80B}" srcOrd="0" destOrd="0" presId="urn:microsoft.com/office/officeart/2005/8/layout/vList2"/>
    <dgm:cxn modelId="{41741394-B3EB-40F7-A7A8-C527E61B5E38}" type="presOf" srcId="{682A8C0A-9684-4AA7-AB69-E4E12EE9C1BA}" destId="{78BA0615-7AB6-4C90-A795-8A92E5E8DAE4}" srcOrd="0" destOrd="2" presId="urn:microsoft.com/office/officeart/2005/8/layout/vList2"/>
    <dgm:cxn modelId="{43FCBE96-50D8-4600-9CAD-71C166B4AE1E}" srcId="{85DEE9F5-50BD-4BB4-8FD6-42C188DD1B0C}" destId="{4539FBB0-D5E7-4091-9F8F-CB9D85570F03}" srcOrd="2" destOrd="0" parTransId="{DCB08D41-B199-42E7-A57F-D5A0EFA34FEA}" sibTransId="{3867370B-CC54-436E-B580-1BCA05F7FB0C}"/>
    <dgm:cxn modelId="{F68125A6-042A-4CAC-8EAB-0EC4008FD73F}" type="presOf" srcId="{21ADDACB-83F8-4D63-976D-0D1D004B0049}" destId="{78BA0615-7AB6-4C90-A795-8A92E5E8DAE4}" srcOrd="0" destOrd="1" presId="urn:microsoft.com/office/officeart/2005/8/layout/vList2"/>
    <dgm:cxn modelId="{641D8FAF-186D-48B4-BA9C-25A2929FF86D}" type="presOf" srcId="{85DEE9F5-50BD-4BB4-8FD6-42C188DD1B0C}" destId="{B6EC24BD-F2DB-496E-B6F0-27A22820E661}" srcOrd="0" destOrd="0" presId="urn:microsoft.com/office/officeart/2005/8/layout/vList2"/>
    <dgm:cxn modelId="{F863C0BC-6E33-4D37-BDEB-B3EEFF8379AD}" srcId="{33D03276-D63C-4C64-89F4-EC294BC4DFB4}" destId="{79CB2FB4-2893-40E4-8507-F310173DA8D1}" srcOrd="0" destOrd="0" parTransId="{E74DBECD-FA21-4C0E-95A3-DCBCAA9F5328}" sibTransId="{92B13DEC-6FAB-4A39-9311-656B873BAD9C}"/>
    <dgm:cxn modelId="{EC81DDD3-1A2E-4ACD-8E51-5DD680D2151C}" srcId="{85DEE9F5-50BD-4BB4-8FD6-42C188DD1B0C}" destId="{FE73F076-F3F5-4073-830C-2455FEF42213}" srcOrd="1" destOrd="0" parTransId="{BA944F56-0DB5-4612-A2F9-B8F3509E0E1A}" sibTransId="{E71632CF-E7A0-4B14-AF24-7C4F535D466D}"/>
    <dgm:cxn modelId="{1D706CFB-C980-4B9D-AF93-8201438FDA68}" srcId="{33D03276-D63C-4C64-89F4-EC294BC4DFB4}" destId="{21ADDACB-83F8-4D63-976D-0D1D004B0049}" srcOrd="1" destOrd="0" parTransId="{A026DA8D-F510-45C9-B27D-C99EBDA49C5A}" sibTransId="{EA93119D-5343-46DA-A274-F8E473AAB028}"/>
    <dgm:cxn modelId="{C40FD8A4-8185-4B59-974C-9C711F4E49DF}" type="presParOf" srcId="{B6EC24BD-F2DB-496E-B6F0-27A22820E661}" destId="{F91E9F01-3AC4-4DB5-8F09-6960DE02C80B}" srcOrd="0" destOrd="0" presId="urn:microsoft.com/office/officeart/2005/8/layout/vList2"/>
    <dgm:cxn modelId="{4395C812-0EDA-4837-B945-F0E7D03A966C}" type="presParOf" srcId="{B6EC24BD-F2DB-496E-B6F0-27A22820E661}" destId="{78BA0615-7AB6-4C90-A795-8A92E5E8DAE4}" srcOrd="1" destOrd="0" presId="urn:microsoft.com/office/officeart/2005/8/layout/vList2"/>
    <dgm:cxn modelId="{E10AFE79-CCA0-4F63-A21B-FE9136B7D12E}" type="presParOf" srcId="{B6EC24BD-F2DB-496E-B6F0-27A22820E661}" destId="{6E53BB6C-0462-48B3-87B2-E84A3B7F66BC}" srcOrd="2" destOrd="0" presId="urn:microsoft.com/office/officeart/2005/8/layout/vList2"/>
    <dgm:cxn modelId="{45194AD4-E339-4F6D-90A4-7C9E98C56041}" type="presParOf" srcId="{B6EC24BD-F2DB-496E-B6F0-27A22820E661}" destId="{84B71EDE-3030-4267-B380-5DA7D9C92426}" srcOrd="3" destOrd="0" presId="urn:microsoft.com/office/officeart/2005/8/layout/vList2"/>
    <dgm:cxn modelId="{AEFC6E47-C23C-46AB-9549-66D7E235E0AA}" type="presParOf" srcId="{B6EC24BD-F2DB-496E-B6F0-27A22820E661}" destId="{5F25B021-1C19-4D4B-B230-858145A5A1E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206983-E786-4890-A405-75FD3393BED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A39FE69-4B60-4B97-B8E8-E083ED01FC1F}">
      <dgm:prSet/>
      <dgm:spPr/>
      <dgm:t>
        <a:bodyPr/>
        <a:lstStyle/>
        <a:p>
          <a:r>
            <a:rPr lang="en-US"/>
            <a:t>Regression Target Variable: Normalized_used_price</a:t>
          </a:r>
        </a:p>
      </dgm:t>
    </dgm:pt>
    <dgm:pt modelId="{610CF8E3-C2E1-4524-AF72-6E35E1E7AAAC}" type="parTrans" cxnId="{5A2A5B51-E5C6-443B-868C-94CF040EEF1E}">
      <dgm:prSet/>
      <dgm:spPr/>
      <dgm:t>
        <a:bodyPr/>
        <a:lstStyle/>
        <a:p>
          <a:endParaRPr lang="en-US"/>
        </a:p>
      </dgm:t>
    </dgm:pt>
    <dgm:pt modelId="{6643418B-2CF6-4A0E-9DA5-93C7A806CC5B}" type="sibTrans" cxnId="{5A2A5B51-E5C6-443B-868C-94CF040EEF1E}">
      <dgm:prSet/>
      <dgm:spPr/>
      <dgm:t>
        <a:bodyPr/>
        <a:lstStyle/>
        <a:p>
          <a:endParaRPr lang="en-US"/>
        </a:p>
      </dgm:t>
    </dgm:pt>
    <dgm:pt modelId="{00228E62-CD76-4D63-8E55-8B253F7D96F1}">
      <dgm:prSet/>
      <dgm:spPr/>
      <dgm:t>
        <a:bodyPr/>
        <a:lstStyle/>
        <a:p>
          <a:r>
            <a:rPr lang="en-US"/>
            <a:t>Continuous variable representing resale value.</a:t>
          </a:r>
        </a:p>
      </dgm:t>
    </dgm:pt>
    <dgm:pt modelId="{EBC59A2F-FDC3-4839-90FE-BF5D1EC229A1}" type="parTrans" cxnId="{788D943A-7CBD-44E9-B3F6-7B953A25B73D}">
      <dgm:prSet/>
      <dgm:spPr/>
      <dgm:t>
        <a:bodyPr/>
        <a:lstStyle/>
        <a:p>
          <a:endParaRPr lang="en-US"/>
        </a:p>
      </dgm:t>
    </dgm:pt>
    <dgm:pt modelId="{EFC18818-E10E-4A14-AFF4-C3284885838E}" type="sibTrans" cxnId="{788D943A-7CBD-44E9-B3F6-7B953A25B73D}">
      <dgm:prSet/>
      <dgm:spPr/>
      <dgm:t>
        <a:bodyPr/>
        <a:lstStyle/>
        <a:p>
          <a:endParaRPr lang="en-US"/>
        </a:p>
      </dgm:t>
    </dgm:pt>
    <dgm:pt modelId="{08EED714-EA18-4F43-BF41-B7041FE402C7}">
      <dgm:prSet/>
      <dgm:spPr/>
      <dgm:t>
        <a:bodyPr/>
        <a:lstStyle/>
        <a:p>
          <a:r>
            <a:rPr lang="en-US"/>
            <a:t>Classification Target Variable: Price_Class (High = top 30%, Low = bottom 70%).</a:t>
          </a:r>
        </a:p>
      </dgm:t>
    </dgm:pt>
    <dgm:pt modelId="{FA8947FA-A3A9-4245-9A36-7F611A6F7409}" type="parTrans" cxnId="{FFB74DA8-A472-499C-9385-4309711692BA}">
      <dgm:prSet/>
      <dgm:spPr/>
      <dgm:t>
        <a:bodyPr/>
        <a:lstStyle/>
        <a:p>
          <a:endParaRPr lang="en-US"/>
        </a:p>
      </dgm:t>
    </dgm:pt>
    <dgm:pt modelId="{874E7E50-792C-4351-B4AB-07900B805071}" type="sibTrans" cxnId="{FFB74DA8-A472-499C-9385-4309711692BA}">
      <dgm:prSet/>
      <dgm:spPr/>
      <dgm:t>
        <a:bodyPr/>
        <a:lstStyle/>
        <a:p>
          <a:endParaRPr lang="en-US"/>
        </a:p>
      </dgm:t>
    </dgm:pt>
    <dgm:pt modelId="{B6962C00-2D13-4A87-916C-CD5310A22979}">
      <dgm:prSet/>
      <dgm:spPr/>
      <dgm:t>
        <a:bodyPr/>
        <a:lstStyle/>
        <a:p>
          <a:r>
            <a:rPr lang="en-US"/>
            <a:t>Key Predictors:</a:t>
          </a:r>
        </a:p>
      </dgm:t>
    </dgm:pt>
    <dgm:pt modelId="{34E4DD72-0774-4772-87C6-248157C5246A}" type="parTrans" cxnId="{18D0DB57-54FC-4734-95CD-448AFEC4CC4F}">
      <dgm:prSet/>
      <dgm:spPr/>
      <dgm:t>
        <a:bodyPr/>
        <a:lstStyle/>
        <a:p>
          <a:endParaRPr lang="en-US"/>
        </a:p>
      </dgm:t>
    </dgm:pt>
    <dgm:pt modelId="{3FE3375E-478C-4CA8-ADBC-01049BF65D86}" type="sibTrans" cxnId="{18D0DB57-54FC-4734-95CD-448AFEC4CC4F}">
      <dgm:prSet/>
      <dgm:spPr/>
      <dgm:t>
        <a:bodyPr/>
        <a:lstStyle/>
        <a:p>
          <a:endParaRPr lang="en-US"/>
        </a:p>
      </dgm:t>
    </dgm:pt>
    <dgm:pt modelId="{8270FA46-94F5-4182-8467-423BA989040C}">
      <dgm:prSet/>
      <dgm:spPr/>
      <dgm:t>
        <a:bodyPr/>
        <a:lstStyle/>
        <a:p>
          <a:r>
            <a:rPr lang="en-US"/>
            <a:t>Strong Drivers: normalized_new_price (~0.83 correlation), battery, screen size, RAM, rear/front cameras, release year.</a:t>
          </a:r>
        </a:p>
      </dgm:t>
    </dgm:pt>
    <dgm:pt modelId="{DF59FD22-56F5-41B2-9120-1CCDC5B650C2}" type="parTrans" cxnId="{2BB2193E-0169-409D-8533-BA43827E7CB7}">
      <dgm:prSet/>
      <dgm:spPr/>
      <dgm:t>
        <a:bodyPr/>
        <a:lstStyle/>
        <a:p>
          <a:endParaRPr lang="en-US"/>
        </a:p>
      </dgm:t>
    </dgm:pt>
    <dgm:pt modelId="{568DADC5-B736-4066-BBF9-0A65B2A90B37}" type="sibTrans" cxnId="{2BB2193E-0169-409D-8533-BA43827E7CB7}">
      <dgm:prSet/>
      <dgm:spPr/>
      <dgm:t>
        <a:bodyPr/>
        <a:lstStyle/>
        <a:p>
          <a:endParaRPr lang="en-US"/>
        </a:p>
      </dgm:t>
    </dgm:pt>
    <dgm:pt modelId="{D001C691-DF3C-4D2A-AB31-DF2F35407A89}">
      <dgm:prSet/>
      <dgm:spPr/>
      <dgm:t>
        <a:bodyPr/>
        <a:lstStyle/>
        <a:p>
          <a:r>
            <a:rPr lang="en-US"/>
            <a:t>Moderate Impact: days used (negative effect).</a:t>
          </a:r>
        </a:p>
      </dgm:t>
    </dgm:pt>
    <dgm:pt modelId="{E38F835E-BBAC-4FF6-8687-FAEB7D3F0A7B}" type="parTrans" cxnId="{3CF9D67D-567C-4E1B-BB0A-9EE1C2A094C9}">
      <dgm:prSet/>
      <dgm:spPr/>
      <dgm:t>
        <a:bodyPr/>
        <a:lstStyle/>
        <a:p>
          <a:endParaRPr lang="en-US"/>
        </a:p>
      </dgm:t>
    </dgm:pt>
    <dgm:pt modelId="{BC0F9031-4DD6-4CFB-A6CC-C7C470113318}" type="sibTrans" cxnId="{3CF9D67D-567C-4E1B-BB0A-9EE1C2A094C9}">
      <dgm:prSet/>
      <dgm:spPr/>
      <dgm:t>
        <a:bodyPr/>
        <a:lstStyle/>
        <a:p>
          <a:endParaRPr lang="en-US"/>
        </a:p>
      </dgm:t>
    </dgm:pt>
    <dgm:pt modelId="{7356988F-44F1-48D2-9BD1-888D61E98366}">
      <dgm:prSet/>
      <dgm:spPr/>
      <dgm:t>
        <a:bodyPr/>
        <a:lstStyle/>
        <a:p>
          <a:r>
            <a:rPr lang="en-US"/>
            <a:t>Categorical Impact: brand, OS, 4G/5G (brands like Apple &amp; Samsung increase resale value).</a:t>
          </a:r>
        </a:p>
      </dgm:t>
    </dgm:pt>
    <dgm:pt modelId="{F2457BED-374D-4D9A-B49D-A2EFEFA1D487}" type="parTrans" cxnId="{40FAD283-D502-43BF-9B4B-7128150D34F8}">
      <dgm:prSet/>
      <dgm:spPr/>
      <dgm:t>
        <a:bodyPr/>
        <a:lstStyle/>
        <a:p>
          <a:endParaRPr lang="en-US"/>
        </a:p>
      </dgm:t>
    </dgm:pt>
    <dgm:pt modelId="{6F976662-5EBE-4A16-98C5-E8EEBE315E8F}" type="sibTrans" cxnId="{40FAD283-D502-43BF-9B4B-7128150D34F8}">
      <dgm:prSet/>
      <dgm:spPr/>
      <dgm:t>
        <a:bodyPr/>
        <a:lstStyle/>
        <a:p>
          <a:endParaRPr lang="en-US"/>
        </a:p>
      </dgm:t>
    </dgm:pt>
    <dgm:pt modelId="{09173E8B-365F-44D1-AA49-19089490818E}" type="pres">
      <dgm:prSet presAssocID="{87206983-E786-4890-A405-75FD3393BED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E66B99C-DFD6-44DD-8A58-7DF5AC4E5183}" type="pres">
      <dgm:prSet presAssocID="{8A39FE69-4B60-4B97-B8E8-E083ED01FC1F}" presName="hierRoot1" presStyleCnt="0"/>
      <dgm:spPr/>
    </dgm:pt>
    <dgm:pt modelId="{C51BCB63-C0E2-45C7-B6C8-3A5D3884FE4D}" type="pres">
      <dgm:prSet presAssocID="{8A39FE69-4B60-4B97-B8E8-E083ED01FC1F}" presName="composite" presStyleCnt="0"/>
      <dgm:spPr/>
    </dgm:pt>
    <dgm:pt modelId="{25263722-C3D7-42AF-9030-2D2D9ACA98B4}" type="pres">
      <dgm:prSet presAssocID="{8A39FE69-4B60-4B97-B8E8-E083ED01FC1F}" presName="background" presStyleLbl="node0" presStyleIdx="0" presStyleCnt="3"/>
      <dgm:spPr/>
    </dgm:pt>
    <dgm:pt modelId="{B0DABA1A-6123-49D3-95C1-FB5BF7C7BECE}" type="pres">
      <dgm:prSet presAssocID="{8A39FE69-4B60-4B97-B8E8-E083ED01FC1F}" presName="text" presStyleLbl="fgAcc0" presStyleIdx="0" presStyleCnt="3">
        <dgm:presLayoutVars>
          <dgm:chPref val="3"/>
        </dgm:presLayoutVars>
      </dgm:prSet>
      <dgm:spPr/>
    </dgm:pt>
    <dgm:pt modelId="{6A7287D5-ED63-4EBE-99F2-474852A72D9E}" type="pres">
      <dgm:prSet presAssocID="{8A39FE69-4B60-4B97-B8E8-E083ED01FC1F}" presName="hierChild2" presStyleCnt="0"/>
      <dgm:spPr/>
    </dgm:pt>
    <dgm:pt modelId="{B1C63735-D851-409E-B083-DC80E812FBE1}" type="pres">
      <dgm:prSet presAssocID="{EBC59A2F-FDC3-4839-90FE-BF5D1EC229A1}" presName="Name10" presStyleLbl="parChTrans1D2" presStyleIdx="0" presStyleCnt="4"/>
      <dgm:spPr/>
    </dgm:pt>
    <dgm:pt modelId="{A4F2B4D5-80B8-40E2-9597-8E789D9968A3}" type="pres">
      <dgm:prSet presAssocID="{00228E62-CD76-4D63-8E55-8B253F7D96F1}" presName="hierRoot2" presStyleCnt="0"/>
      <dgm:spPr/>
    </dgm:pt>
    <dgm:pt modelId="{F9A02BF3-7F86-4FF4-AFD4-1885B2202690}" type="pres">
      <dgm:prSet presAssocID="{00228E62-CD76-4D63-8E55-8B253F7D96F1}" presName="composite2" presStyleCnt="0"/>
      <dgm:spPr/>
    </dgm:pt>
    <dgm:pt modelId="{ABDDF2BB-8F10-458E-9F01-9D4CC7188DCE}" type="pres">
      <dgm:prSet presAssocID="{00228E62-CD76-4D63-8E55-8B253F7D96F1}" presName="background2" presStyleLbl="node2" presStyleIdx="0" presStyleCnt="4"/>
      <dgm:spPr/>
    </dgm:pt>
    <dgm:pt modelId="{0D3B6DD8-F450-49E7-9F4F-EBFC16D20DF7}" type="pres">
      <dgm:prSet presAssocID="{00228E62-CD76-4D63-8E55-8B253F7D96F1}" presName="text2" presStyleLbl="fgAcc2" presStyleIdx="0" presStyleCnt="4">
        <dgm:presLayoutVars>
          <dgm:chPref val="3"/>
        </dgm:presLayoutVars>
      </dgm:prSet>
      <dgm:spPr/>
    </dgm:pt>
    <dgm:pt modelId="{F186FABC-29C6-4557-91D6-EC29E166C293}" type="pres">
      <dgm:prSet presAssocID="{00228E62-CD76-4D63-8E55-8B253F7D96F1}" presName="hierChild3" presStyleCnt="0"/>
      <dgm:spPr/>
    </dgm:pt>
    <dgm:pt modelId="{DBDE0B41-54AB-45DE-98AA-714804545FF8}" type="pres">
      <dgm:prSet presAssocID="{08EED714-EA18-4F43-BF41-B7041FE402C7}" presName="hierRoot1" presStyleCnt="0"/>
      <dgm:spPr/>
    </dgm:pt>
    <dgm:pt modelId="{110CF37F-994A-4216-A6D4-D2489F4A4D17}" type="pres">
      <dgm:prSet presAssocID="{08EED714-EA18-4F43-BF41-B7041FE402C7}" presName="composite" presStyleCnt="0"/>
      <dgm:spPr/>
    </dgm:pt>
    <dgm:pt modelId="{7CE91A47-B7B2-4C53-B848-743891A33BB8}" type="pres">
      <dgm:prSet presAssocID="{08EED714-EA18-4F43-BF41-B7041FE402C7}" presName="background" presStyleLbl="node0" presStyleIdx="1" presStyleCnt="3"/>
      <dgm:spPr/>
    </dgm:pt>
    <dgm:pt modelId="{4CC2EC9B-CEF4-4C35-A829-98C139C1680C}" type="pres">
      <dgm:prSet presAssocID="{08EED714-EA18-4F43-BF41-B7041FE402C7}" presName="text" presStyleLbl="fgAcc0" presStyleIdx="1" presStyleCnt="3">
        <dgm:presLayoutVars>
          <dgm:chPref val="3"/>
        </dgm:presLayoutVars>
      </dgm:prSet>
      <dgm:spPr/>
    </dgm:pt>
    <dgm:pt modelId="{3D5AD9CE-0CE8-4A42-BB4E-6CC32C2D2458}" type="pres">
      <dgm:prSet presAssocID="{08EED714-EA18-4F43-BF41-B7041FE402C7}" presName="hierChild2" presStyleCnt="0"/>
      <dgm:spPr/>
    </dgm:pt>
    <dgm:pt modelId="{71A62B9D-5176-4B5F-A099-542D9221D900}" type="pres">
      <dgm:prSet presAssocID="{B6962C00-2D13-4A87-916C-CD5310A22979}" presName="hierRoot1" presStyleCnt="0"/>
      <dgm:spPr/>
    </dgm:pt>
    <dgm:pt modelId="{937AED4A-ECFE-4B2B-BEDB-7069C4336903}" type="pres">
      <dgm:prSet presAssocID="{B6962C00-2D13-4A87-916C-CD5310A22979}" presName="composite" presStyleCnt="0"/>
      <dgm:spPr/>
    </dgm:pt>
    <dgm:pt modelId="{0C19DB1C-0B93-49B3-9274-C6EFB9AE119A}" type="pres">
      <dgm:prSet presAssocID="{B6962C00-2D13-4A87-916C-CD5310A22979}" presName="background" presStyleLbl="node0" presStyleIdx="2" presStyleCnt="3"/>
      <dgm:spPr/>
    </dgm:pt>
    <dgm:pt modelId="{527B118A-AA39-486D-8E6F-A87F1F99B680}" type="pres">
      <dgm:prSet presAssocID="{B6962C00-2D13-4A87-916C-CD5310A22979}" presName="text" presStyleLbl="fgAcc0" presStyleIdx="2" presStyleCnt="3">
        <dgm:presLayoutVars>
          <dgm:chPref val="3"/>
        </dgm:presLayoutVars>
      </dgm:prSet>
      <dgm:spPr/>
    </dgm:pt>
    <dgm:pt modelId="{5423455A-E1D7-4492-9248-E80401A80276}" type="pres">
      <dgm:prSet presAssocID="{B6962C00-2D13-4A87-916C-CD5310A22979}" presName="hierChild2" presStyleCnt="0"/>
      <dgm:spPr/>
    </dgm:pt>
    <dgm:pt modelId="{32DEB332-C9D0-4D57-8485-96838E106B4F}" type="pres">
      <dgm:prSet presAssocID="{DF59FD22-56F5-41B2-9120-1CCDC5B650C2}" presName="Name10" presStyleLbl="parChTrans1D2" presStyleIdx="1" presStyleCnt="4"/>
      <dgm:spPr/>
    </dgm:pt>
    <dgm:pt modelId="{1611EE1C-2F6A-465E-96C2-06EE023E9606}" type="pres">
      <dgm:prSet presAssocID="{8270FA46-94F5-4182-8467-423BA989040C}" presName="hierRoot2" presStyleCnt="0"/>
      <dgm:spPr/>
    </dgm:pt>
    <dgm:pt modelId="{38D61CCD-0C08-403A-BEAC-1FA5B80773C0}" type="pres">
      <dgm:prSet presAssocID="{8270FA46-94F5-4182-8467-423BA989040C}" presName="composite2" presStyleCnt="0"/>
      <dgm:spPr/>
    </dgm:pt>
    <dgm:pt modelId="{27AD26F8-A42C-4D8A-8326-135DA34197D4}" type="pres">
      <dgm:prSet presAssocID="{8270FA46-94F5-4182-8467-423BA989040C}" presName="background2" presStyleLbl="node2" presStyleIdx="1" presStyleCnt="4"/>
      <dgm:spPr/>
    </dgm:pt>
    <dgm:pt modelId="{605C83DB-BDB9-4A98-89AA-1765463A8B24}" type="pres">
      <dgm:prSet presAssocID="{8270FA46-94F5-4182-8467-423BA989040C}" presName="text2" presStyleLbl="fgAcc2" presStyleIdx="1" presStyleCnt="4">
        <dgm:presLayoutVars>
          <dgm:chPref val="3"/>
        </dgm:presLayoutVars>
      </dgm:prSet>
      <dgm:spPr/>
    </dgm:pt>
    <dgm:pt modelId="{DA8C6D8F-9D7C-4698-8BF4-1C6A140B7AC1}" type="pres">
      <dgm:prSet presAssocID="{8270FA46-94F5-4182-8467-423BA989040C}" presName="hierChild3" presStyleCnt="0"/>
      <dgm:spPr/>
    </dgm:pt>
    <dgm:pt modelId="{F385DCF9-C486-4E21-B707-21A610F8C775}" type="pres">
      <dgm:prSet presAssocID="{E38F835E-BBAC-4FF6-8687-FAEB7D3F0A7B}" presName="Name10" presStyleLbl="parChTrans1D2" presStyleIdx="2" presStyleCnt="4"/>
      <dgm:spPr/>
    </dgm:pt>
    <dgm:pt modelId="{E5617CC5-BC59-4DC6-8053-5BE5A966D46F}" type="pres">
      <dgm:prSet presAssocID="{D001C691-DF3C-4D2A-AB31-DF2F35407A89}" presName="hierRoot2" presStyleCnt="0"/>
      <dgm:spPr/>
    </dgm:pt>
    <dgm:pt modelId="{CA82D28C-E56A-408B-8EAE-535C8F6B81CE}" type="pres">
      <dgm:prSet presAssocID="{D001C691-DF3C-4D2A-AB31-DF2F35407A89}" presName="composite2" presStyleCnt="0"/>
      <dgm:spPr/>
    </dgm:pt>
    <dgm:pt modelId="{35FFA782-A4F5-43A8-8F4B-6A6F6C7B607F}" type="pres">
      <dgm:prSet presAssocID="{D001C691-DF3C-4D2A-AB31-DF2F35407A89}" presName="background2" presStyleLbl="node2" presStyleIdx="2" presStyleCnt="4"/>
      <dgm:spPr/>
    </dgm:pt>
    <dgm:pt modelId="{408C2E66-33EA-4ED8-A9E8-E4153E0763DA}" type="pres">
      <dgm:prSet presAssocID="{D001C691-DF3C-4D2A-AB31-DF2F35407A89}" presName="text2" presStyleLbl="fgAcc2" presStyleIdx="2" presStyleCnt="4">
        <dgm:presLayoutVars>
          <dgm:chPref val="3"/>
        </dgm:presLayoutVars>
      </dgm:prSet>
      <dgm:spPr/>
    </dgm:pt>
    <dgm:pt modelId="{8C756AF7-C6C9-409B-B5F1-D8BDCA01FB77}" type="pres">
      <dgm:prSet presAssocID="{D001C691-DF3C-4D2A-AB31-DF2F35407A89}" presName="hierChild3" presStyleCnt="0"/>
      <dgm:spPr/>
    </dgm:pt>
    <dgm:pt modelId="{CF26A760-8E78-499A-AFD9-B922CA0C8BA4}" type="pres">
      <dgm:prSet presAssocID="{F2457BED-374D-4D9A-B49D-A2EFEFA1D487}" presName="Name10" presStyleLbl="parChTrans1D2" presStyleIdx="3" presStyleCnt="4"/>
      <dgm:spPr/>
    </dgm:pt>
    <dgm:pt modelId="{DCD6B756-252D-4934-8311-09CA4E6D2C4B}" type="pres">
      <dgm:prSet presAssocID="{7356988F-44F1-48D2-9BD1-888D61E98366}" presName="hierRoot2" presStyleCnt="0"/>
      <dgm:spPr/>
    </dgm:pt>
    <dgm:pt modelId="{15B69841-AFCD-42C4-B402-DB4829479698}" type="pres">
      <dgm:prSet presAssocID="{7356988F-44F1-48D2-9BD1-888D61E98366}" presName="composite2" presStyleCnt="0"/>
      <dgm:spPr/>
    </dgm:pt>
    <dgm:pt modelId="{8E3A6847-35BF-49F3-B3CA-DA84F16718BC}" type="pres">
      <dgm:prSet presAssocID="{7356988F-44F1-48D2-9BD1-888D61E98366}" presName="background2" presStyleLbl="node2" presStyleIdx="3" presStyleCnt="4"/>
      <dgm:spPr/>
    </dgm:pt>
    <dgm:pt modelId="{6EC647E9-805F-4B7E-9D32-88BF480B5986}" type="pres">
      <dgm:prSet presAssocID="{7356988F-44F1-48D2-9BD1-888D61E98366}" presName="text2" presStyleLbl="fgAcc2" presStyleIdx="3" presStyleCnt="4">
        <dgm:presLayoutVars>
          <dgm:chPref val="3"/>
        </dgm:presLayoutVars>
      </dgm:prSet>
      <dgm:spPr/>
    </dgm:pt>
    <dgm:pt modelId="{8371C7B0-6E89-441A-9608-F53CE34986A0}" type="pres">
      <dgm:prSet presAssocID="{7356988F-44F1-48D2-9BD1-888D61E98366}" presName="hierChild3" presStyleCnt="0"/>
      <dgm:spPr/>
    </dgm:pt>
  </dgm:ptLst>
  <dgm:cxnLst>
    <dgm:cxn modelId="{FFA6730C-FABD-4B9B-99E5-7CF4857F54F1}" type="presOf" srcId="{F2457BED-374D-4D9A-B49D-A2EFEFA1D487}" destId="{CF26A760-8E78-499A-AFD9-B922CA0C8BA4}" srcOrd="0" destOrd="0" presId="urn:microsoft.com/office/officeart/2005/8/layout/hierarchy1"/>
    <dgm:cxn modelId="{F24DD41A-4552-470F-B06C-D355593406CC}" type="presOf" srcId="{00228E62-CD76-4D63-8E55-8B253F7D96F1}" destId="{0D3B6DD8-F450-49E7-9F4F-EBFC16D20DF7}" srcOrd="0" destOrd="0" presId="urn:microsoft.com/office/officeart/2005/8/layout/hierarchy1"/>
    <dgm:cxn modelId="{66A9362F-EDF5-4BDA-8C4C-49DFF1B66FF6}" type="presOf" srcId="{8A39FE69-4B60-4B97-B8E8-E083ED01FC1F}" destId="{B0DABA1A-6123-49D3-95C1-FB5BF7C7BECE}" srcOrd="0" destOrd="0" presId="urn:microsoft.com/office/officeart/2005/8/layout/hierarchy1"/>
    <dgm:cxn modelId="{F9EE9B39-BAA7-487A-B658-4D4BFBC9A125}" type="presOf" srcId="{8270FA46-94F5-4182-8467-423BA989040C}" destId="{605C83DB-BDB9-4A98-89AA-1765463A8B24}" srcOrd="0" destOrd="0" presId="urn:microsoft.com/office/officeart/2005/8/layout/hierarchy1"/>
    <dgm:cxn modelId="{788D943A-7CBD-44E9-B3F6-7B953A25B73D}" srcId="{8A39FE69-4B60-4B97-B8E8-E083ED01FC1F}" destId="{00228E62-CD76-4D63-8E55-8B253F7D96F1}" srcOrd="0" destOrd="0" parTransId="{EBC59A2F-FDC3-4839-90FE-BF5D1EC229A1}" sibTransId="{EFC18818-E10E-4A14-AFF4-C3284885838E}"/>
    <dgm:cxn modelId="{2BB2193E-0169-409D-8533-BA43827E7CB7}" srcId="{B6962C00-2D13-4A87-916C-CD5310A22979}" destId="{8270FA46-94F5-4182-8467-423BA989040C}" srcOrd="0" destOrd="0" parTransId="{DF59FD22-56F5-41B2-9120-1CCDC5B650C2}" sibTransId="{568DADC5-B736-4066-BBF9-0A65B2A90B37}"/>
    <dgm:cxn modelId="{5A2A5B51-E5C6-443B-868C-94CF040EEF1E}" srcId="{87206983-E786-4890-A405-75FD3393BED9}" destId="{8A39FE69-4B60-4B97-B8E8-E083ED01FC1F}" srcOrd="0" destOrd="0" parTransId="{610CF8E3-C2E1-4524-AF72-6E35E1E7AAAC}" sibTransId="{6643418B-2CF6-4A0E-9DA5-93C7A806CC5B}"/>
    <dgm:cxn modelId="{18D0DB57-54FC-4734-95CD-448AFEC4CC4F}" srcId="{87206983-E786-4890-A405-75FD3393BED9}" destId="{B6962C00-2D13-4A87-916C-CD5310A22979}" srcOrd="2" destOrd="0" parTransId="{34E4DD72-0774-4772-87C6-248157C5246A}" sibTransId="{3FE3375E-478C-4CA8-ADBC-01049BF65D86}"/>
    <dgm:cxn modelId="{D82AA059-3AED-4C26-9E03-10A0C9C67318}" type="presOf" srcId="{EBC59A2F-FDC3-4839-90FE-BF5D1EC229A1}" destId="{B1C63735-D851-409E-B083-DC80E812FBE1}" srcOrd="0" destOrd="0" presId="urn:microsoft.com/office/officeart/2005/8/layout/hierarchy1"/>
    <dgm:cxn modelId="{3CF9D67D-567C-4E1B-BB0A-9EE1C2A094C9}" srcId="{B6962C00-2D13-4A87-916C-CD5310A22979}" destId="{D001C691-DF3C-4D2A-AB31-DF2F35407A89}" srcOrd="1" destOrd="0" parTransId="{E38F835E-BBAC-4FF6-8687-FAEB7D3F0A7B}" sibTransId="{BC0F9031-4DD6-4CFB-A6CC-C7C470113318}"/>
    <dgm:cxn modelId="{40FAD283-D502-43BF-9B4B-7128150D34F8}" srcId="{B6962C00-2D13-4A87-916C-CD5310A22979}" destId="{7356988F-44F1-48D2-9BD1-888D61E98366}" srcOrd="2" destOrd="0" parTransId="{F2457BED-374D-4D9A-B49D-A2EFEFA1D487}" sibTransId="{6F976662-5EBE-4A16-98C5-E8EEBE315E8F}"/>
    <dgm:cxn modelId="{D7914790-3836-48C5-8061-6A9BFF4FCB02}" type="presOf" srcId="{E38F835E-BBAC-4FF6-8687-FAEB7D3F0A7B}" destId="{F385DCF9-C486-4E21-B707-21A610F8C775}" srcOrd="0" destOrd="0" presId="urn:microsoft.com/office/officeart/2005/8/layout/hierarchy1"/>
    <dgm:cxn modelId="{FFB74DA8-A472-499C-9385-4309711692BA}" srcId="{87206983-E786-4890-A405-75FD3393BED9}" destId="{08EED714-EA18-4F43-BF41-B7041FE402C7}" srcOrd="1" destOrd="0" parTransId="{FA8947FA-A3A9-4245-9A36-7F611A6F7409}" sibTransId="{874E7E50-792C-4351-B4AB-07900B805071}"/>
    <dgm:cxn modelId="{012FD6AB-A871-494B-8A64-875D8FEFB121}" type="presOf" srcId="{DF59FD22-56F5-41B2-9120-1CCDC5B650C2}" destId="{32DEB332-C9D0-4D57-8485-96838E106B4F}" srcOrd="0" destOrd="0" presId="urn:microsoft.com/office/officeart/2005/8/layout/hierarchy1"/>
    <dgm:cxn modelId="{86BAA1B0-A246-4C80-89E0-23DD8A7F7859}" type="presOf" srcId="{08EED714-EA18-4F43-BF41-B7041FE402C7}" destId="{4CC2EC9B-CEF4-4C35-A829-98C139C1680C}" srcOrd="0" destOrd="0" presId="urn:microsoft.com/office/officeart/2005/8/layout/hierarchy1"/>
    <dgm:cxn modelId="{346E4CC3-E897-42F4-BE64-828EA7129155}" type="presOf" srcId="{D001C691-DF3C-4D2A-AB31-DF2F35407A89}" destId="{408C2E66-33EA-4ED8-A9E8-E4153E0763DA}" srcOrd="0" destOrd="0" presId="urn:microsoft.com/office/officeart/2005/8/layout/hierarchy1"/>
    <dgm:cxn modelId="{8B15D8C7-48EA-4DD5-BB74-49A73215B63A}" type="presOf" srcId="{87206983-E786-4890-A405-75FD3393BED9}" destId="{09173E8B-365F-44D1-AA49-19089490818E}" srcOrd="0" destOrd="0" presId="urn:microsoft.com/office/officeart/2005/8/layout/hierarchy1"/>
    <dgm:cxn modelId="{5E61A4D4-F348-44E4-9F8A-E9701AD0C589}" type="presOf" srcId="{B6962C00-2D13-4A87-916C-CD5310A22979}" destId="{527B118A-AA39-486D-8E6F-A87F1F99B680}" srcOrd="0" destOrd="0" presId="urn:microsoft.com/office/officeart/2005/8/layout/hierarchy1"/>
    <dgm:cxn modelId="{5D26FDF5-72C8-4B61-97A8-9388BF4D6824}" type="presOf" srcId="{7356988F-44F1-48D2-9BD1-888D61E98366}" destId="{6EC647E9-805F-4B7E-9D32-88BF480B5986}" srcOrd="0" destOrd="0" presId="urn:microsoft.com/office/officeart/2005/8/layout/hierarchy1"/>
    <dgm:cxn modelId="{B1DD4E4B-9B58-4397-853E-090B6878E23D}" type="presParOf" srcId="{09173E8B-365F-44D1-AA49-19089490818E}" destId="{9E66B99C-DFD6-44DD-8A58-7DF5AC4E5183}" srcOrd="0" destOrd="0" presId="urn:microsoft.com/office/officeart/2005/8/layout/hierarchy1"/>
    <dgm:cxn modelId="{738FEFA7-1C3A-4F69-83AF-BF8418B4FAB2}" type="presParOf" srcId="{9E66B99C-DFD6-44DD-8A58-7DF5AC4E5183}" destId="{C51BCB63-C0E2-45C7-B6C8-3A5D3884FE4D}" srcOrd="0" destOrd="0" presId="urn:microsoft.com/office/officeart/2005/8/layout/hierarchy1"/>
    <dgm:cxn modelId="{6C184F67-C5C2-4CC9-B41D-8C2F255DCFB7}" type="presParOf" srcId="{C51BCB63-C0E2-45C7-B6C8-3A5D3884FE4D}" destId="{25263722-C3D7-42AF-9030-2D2D9ACA98B4}" srcOrd="0" destOrd="0" presId="urn:microsoft.com/office/officeart/2005/8/layout/hierarchy1"/>
    <dgm:cxn modelId="{A54B5CC0-A397-4187-BDF4-EC488B65B7F9}" type="presParOf" srcId="{C51BCB63-C0E2-45C7-B6C8-3A5D3884FE4D}" destId="{B0DABA1A-6123-49D3-95C1-FB5BF7C7BECE}" srcOrd="1" destOrd="0" presId="urn:microsoft.com/office/officeart/2005/8/layout/hierarchy1"/>
    <dgm:cxn modelId="{EE2EF5EB-6076-4D1C-B989-82C9F6582E90}" type="presParOf" srcId="{9E66B99C-DFD6-44DD-8A58-7DF5AC4E5183}" destId="{6A7287D5-ED63-4EBE-99F2-474852A72D9E}" srcOrd="1" destOrd="0" presId="urn:microsoft.com/office/officeart/2005/8/layout/hierarchy1"/>
    <dgm:cxn modelId="{7DB4BB10-3D74-4015-A94C-120164E32EFD}" type="presParOf" srcId="{6A7287D5-ED63-4EBE-99F2-474852A72D9E}" destId="{B1C63735-D851-409E-B083-DC80E812FBE1}" srcOrd="0" destOrd="0" presId="urn:microsoft.com/office/officeart/2005/8/layout/hierarchy1"/>
    <dgm:cxn modelId="{28C8D5E5-AEF2-45D5-BBA7-298B355ECE05}" type="presParOf" srcId="{6A7287D5-ED63-4EBE-99F2-474852A72D9E}" destId="{A4F2B4D5-80B8-40E2-9597-8E789D9968A3}" srcOrd="1" destOrd="0" presId="urn:microsoft.com/office/officeart/2005/8/layout/hierarchy1"/>
    <dgm:cxn modelId="{911D7686-8A00-44CB-8657-2DC8000440D6}" type="presParOf" srcId="{A4F2B4D5-80B8-40E2-9597-8E789D9968A3}" destId="{F9A02BF3-7F86-4FF4-AFD4-1885B2202690}" srcOrd="0" destOrd="0" presId="urn:microsoft.com/office/officeart/2005/8/layout/hierarchy1"/>
    <dgm:cxn modelId="{0BFBD819-D5AD-4E62-8C7F-E084D9298B4E}" type="presParOf" srcId="{F9A02BF3-7F86-4FF4-AFD4-1885B2202690}" destId="{ABDDF2BB-8F10-458E-9F01-9D4CC7188DCE}" srcOrd="0" destOrd="0" presId="urn:microsoft.com/office/officeart/2005/8/layout/hierarchy1"/>
    <dgm:cxn modelId="{95ADC453-AE7B-4256-BDB3-975D4294BC34}" type="presParOf" srcId="{F9A02BF3-7F86-4FF4-AFD4-1885B2202690}" destId="{0D3B6DD8-F450-49E7-9F4F-EBFC16D20DF7}" srcOrd="1" destOrd="0" presId="urn:microsoft.com/office/officeart/2005/8/layout/hierarchy1"/>
    <dgm:cxn modelId="{62F030D6-1016-4CB0-A072-E6F5B0071D15}" type="presParOf" srcId="{A4F2B4D5-80B8-40E2-9597-8E789D9968A3}" destId="{F186FABC-29C6-4557-91D6-EC29E166C293}" srcOrd="1" destOrd="0" presId="urn:microsoft.com/office/officeart/2005/8/layout/hierarchy1"/>
    <dgm:cxn modelId="{B73009A1-8943-4277-A5D2-7D18CAFF623E}" type="presParOf" srcId="{09173E8B-365F-44D1-AA49-19089490818E}" destId="{DBDE0B41-54AB-45DE-98AA-714804545FF8}" srcOrd="1" destOrd="0" presId="urn:microsoft.com/office/officeart/2005/8/layout/hierarchy1"/>
    <dgm:cxn modelId="{1BD0716B-3668-4AB3-A95D-FAB2605CF886}" type="presParOf" srcId="{DBDE0B41-54AB-45DE-98AA-714804545FF8}" destId="{110CF37F-994A-4216-A6D4-D2489F4A4D17}" srcOrd="0" destOrd="0" presId="urn:microsoft.com/office/officeart/2005/8/layout/hierarchy1"/>
    <dgm:cxn modelId="{67BF75C2-D958-41B2-B10F-209321172D33}" type="presParOf" srcId="{110CF37F-994A-4216-A6D4-D2489F4A4D17}" destId="{7CE91A47-B7B2-4C53-B848-743891A33BB8}" srcOrd="0" destOrd="0" presId="urn:microsoft.com/office/officeart/2005/8/layout/hierarchy1"/>
    <dgm:cxn modelId="{3F3FEC00-DF82-44C6-8FCC-7A946CEA7E38}" type="presParOf" srcId="{110CF37F-994A-4216-A6D4-D2489F4A4D17}" destId="{4CC2EC9B-CEF4-4C35-A829-98C139C1680C}" srcOrd="1" destOrd="0" presId="urn:microsoft.com/office/officeart/2005/8/layout/hierarchy1"/>
    <dgm:cxn modelId="{F11667D3-9E8B-41AB-A676-3A7DAE788F63}" type="presParOf" srcId="{DBDE0B41-54AB-45DE-98AA-714804545FF8}" destId="{3D5AD9CE-0CE8-4A42-BB4E-6CC32C2D2458}" srcOrd="1" destOrd="0" presId="urn:microsoft.com/office/officeart/2005/8/layout/hierarchy1"/>
    <dgm:cxn modelId="{C452E740-D111-4F41-A0A8-0ED2C1292D65}" type="presParOf" srcId="{09173E8B-365F-44D1-AA49-19089490818E}" destId="{71A62B9D-5176-4B5F-A099-542D9221D900}" srcOrd="2" destOrd="0" presId="urn:microsoft.com/office/officeart/2005/8/layout/hierarchy1"/>
    <dgm:cxn modelId="{63EC07FA-935B-4DAB-B915-13D5146E698A}" type="presParOf" srcId="{71A62B9D-5176-4B5F-A099-542D9221D900}" destId="{937AED4A-ECFE-4B2B-BEDB-7069C4336903}" srcOrd="0" destOrd="0" presId="urn:microsoft.com/office/officeart/2005/8/layout/hierarchy1"/>
    <dgm:cxn modelId="{7DE16212-F504-41A2-9DBA-5FB2405E5117}" type="presParOf" srcId="{937AED4A-ECFE-4B2B-BEDB-7069C4336903}" destId="{0C19DB1C-0B93-49B3-9274-C6EFB9AE119A}" srcOrd="0" destOrd="0" presId="urn:microsoft.com/office/officeart/2005/8/layout/hierarchy1"/>
    <dgm:cxn modelId="{C879E0E9-9A68-4013-9E60-DD1516CDBB72}" type="presParOf" srcId="{937AED4A-ECFE-4B2B-BEDB-7069C4336903}" destId="{527B118A-AA39-486D-8E6F-A87F1F99B680}" srcOrd="1" destOrd="0" presId="urn:microsoft.com/office/officeart/2005/8/layout/hierarchy1"/>
    <dgm:cxn modelId="{E1B19AF1-0BD8-462B-AAAE-02E3304BFC00}" type="presParOf" srcId="{71A62B9D-5176-4B5F-A099-542D9221D900}" destId="{5423455A-E1D7-4492-9248-E80401A80276}" srcOrd="1" destOrd="0" presId="urn:microsoft.com/office/officeart/2005/8/layout/hierarchy1"/>
    <dgm:cxn modelId="{76828EAB-5176-4FCC-90C6-85C436A743D7}" type="presParOf" srcId="{5423455A-E1D7-4492-9248-E80401A80276}" destId="{32DEB332-C9D0-4D57-8485-96838E106B4F}" srcOrd="0" destOrd="0" presId="urn:microsoft.com/office/officeart/2005/8/layout/hierarchy1"/>
    <dgm:cxn modelId="{4F13643B-CF0F-4F2F-88B5-E150382B0B06}" type="presParOf" srcId="{5423455A-E1D7-4492-9248-E80401A80276}" destId="{1611EE1C-2F6A-465E-96C2-06EE023E9606}" srcOrd="1" destOrd="0" presId="urn:microsoft.com/office/officeart/2005/8/layout/hierarchy1"/>
    <dgm:cxn modelId="{E04093AF-DC4D-42E2-B697-207BDC73BAD6}" type="presParOf" srcId="{1611EE1C-2F6A-465E-96C2-06EE023E9606}" destId="{38D61CCD-0C08-403A-BEAC-1FA5B80773C0}" srcOrd="0" destOrd="0" presId="urn:microsoft.com/office/officeart/2005/8/layout/hierarchy1"/>
    <dgm:cxn modelId="{83A65554-F47D-4840-8881-B24628FDE2CE}" type="presParOf" srcId="{38D61CCD-0C08-403A-BEAC-1FA5B80773C0}" destId="{27AD26F8-A42C-4D8A-8326-135DA34197D4}" srcOrd="0" destOrd="0" presId="urn:microsoft.com/office/officeart/2005/8/layout/hierarchy1"/>
    <dgm:cxn modelId="{7C905282-70E0-4F7B-96AA-89A33FD9E42A}" type="presParOf" srcId="{38D61CCD-0C08-403A-BEAC-1FA5B80773C0}" destId="{605C83DB-BDB9-4A98-89AA-1765463A8B24}" srcOrd="1" destOrd="0" presId="urn:microsoft.com/office/officeart/2005/8/layout/hierarchy1"/>
    <dgm:cxn modelId="{B8D72DD2-009A-49BF-9F6A-0F23443BEA6D}" type="presParOf" srcId="{1611EE1C-2F6A-465E-96C2-06EE023E9606}" destId="{DA8C6D8F-9D7C-4698-8BF4-1C6A140B7AC1}" srcOrd="1" destOrd="0" presId="urn:microsoft.com/office/officeart/2005/8/layout/hierarchy1"/>
    <dgm:cxn modelId="{C702B0FC-6ABC-43E8-9583-C44F01D85477}" type="presParOf" srcId="{5423455A-E1D7-4492-9248-E80401A80276}" destId="{F385DCF9-C486-4E21-B707-21A610F8C775}" srcOrd="2" destOrd="0" presId="urn:microsoft.com/office/officeart/2005/8/layout/hierarchy1"/>
    <dgm:cxn modelId="{239AA1C8-D41C-403D-A5CE-1520795B2586}" type="presParOf" srcId="{5423455A-E1D7-4492-9248-E80401A80276}" destId="{E5617CC5-BC59-4DC6-8053-5BE5A966D46F}" srcOrd="3" destOrd="0" presId="urn:microsoft.com/office/officeart/2005/8/layout/hierarchy1"/>
    <dgm:cxn modelId="{8DE260B6-2D3A-458B-9C2D-99D47D3765F8}" type="presParOf" srcId="{E5617CC5-BC59-4DC6-8053-5BE5A966D46F}" destId="{CA82D28C-E56A-408B-8EAE-535C8F6B81CE}" srcOrd="0" destOrd="0" presId="urn:microsoft.com/office/officeart/2005/8/layout/hierarchy1"/>
    <dgm:cxn modelId="{5806EDF7-C03C-4B4B-86F4-DF2BC1A1B4D7}" type="presParOf" srcId="{CA82D28C-E56A-408B-8EAE-535C8F6B81CE}" destId="{35FFA782-A4F5-43A8-8F4B-6A6F6C7B607F}" srcOrd="0" destOrd="0" presId="urn:microsoft.com/office/officeart/2005/8/layout/hierarchy1"/>
    <dgm:cxn modelId="{66302D10-331F-4829-B926-0CD598407A12}" type="presParOf" srcId="{CA82D28C-E56A-408B-8EAE-535C8F6B81CE}" destId="{408C2E66-33EA-4ED8-A9E8-E4153E0763DA}" srcOrd="1" destOrd="0" presId="urn:microsoft.com/office/officeart/2005/8/layout/hierarchy1"/>
    <dgm:cxn modelId="{330CB68F-03A9-4E8B-9D1F-14D73CDF482D}" type="presParOf" srcId="{E5617CC5-BC59-4DC6-8053-5BE5A966D46F}" destId="{8C756AF7-C6C9-409B-B5F1-D8BDCA01FB77}" srcOrd="1" destOrd="0" presId="urn:microsoft.com/office/officeart/2005/8/layout/hierarchy1"/>
    <dgm:cxn modelId="{98B2C3AF-C144-4775-9EA5-9882659AB1E0}" type="presParOf" srcId="{5423455A-E1D7-4492-9248-E80401A80276}" destId="{CF26A760-8E78-499A-AFD9-B922CA0C8BA4}" srcOrd="4" destOrd="0" presId="urn:microsoft.com/office/officeart/2005/8/layout/hierarchy1"/>
    <dgm:cxn modelId="{870993EB-F1A3-4477-9627-E5A382F83DFE}" type="presParOf" srcId="{5423455A-E1D7-4492-9248-E80401A80276}" destId="{DCD6B756-252D-4934-8311-09CA4E6D2C4B}" srcOrd="5" destOrd="0" presId="urn:microsoft.com/office/officeart/2005/8/layout/hierarchy1"/>
    <dgm:cxn modelId="{8D4FC213-CCE9-4595-83CC-3F0AC3CE0D46}" type="presParOf" srcId="{DCD6B756-252D-4934-8311-09CA4E6D2C4B}" destId="{15B69841-AFCD-42C4-B402-DB4829479698}" srcOrd="0" destOrd="0" presId="urn:microsoft.com/office/officeart/2005/8/layout/hierarchy1"/>
    <dgm:cxn modelId="{B46D251F-B513-4B39-91C2-BB6E14C929AE}" type="presParOf" srcId="{15B69841-AFCD-42C4-B402-DB4829479698}" destId="{8E3A6847-35BF-49F3-B3CA-DA84F16718BC}" srcOrd="0" destOrd="0" presId="urn:microsoft.com/office/officeart/2005/8/layout/hierarchy1"/>
    <dgm:cxn modelId="{B11069F9-5A82-47C8-9CBE-8590FE488BAA}" type="presParOf" srcId="{15B69841-AFCD-42C4-B402-DB4829479698}" destId="{6EC647E9-805F-4B7E-9D32-88BF480B5986}" srcOrd="1" destOrd="0" presId="urn:microsoft.com/office/officeart/2005/8/layout/hierarchy1"/>
    <dgm:cxn modelId="{31FE6EC3-56F0-43B7-9981-07CF7DB2D330}" type="presParOf" srcId="{DCD6B756-252D-4934-8311-09CA4E6D2C4B}" destId="{8371C7B0-6E89-441A-9608-F53CE34986A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695DCE-8EC2-48A9-934A-BDF6B995EA3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871C1F0-C888-4B5D-BF17-D8BED2024B8A}">
      <dgm:prSet/>
      <dgm:spPr/>
      <dgm:t>
        <a:bodyPr/>
        <a:lstStyle/>
        <a:p>
          <a:r>
            <a:rPr lang="en-US"/>
            <a:t>Decision Tree Classification (CART):</a:t>
          </a:r>
        </a:p>
      </dgm:t>
    </dgm:pt>
    <dgm:pt modelId="{A86F7DA6-AF53-4E86-A293-1CDEB9AE35EE}" type="parTrans" cxnId="{B53DDBA1-DC3A-43B1-870E-4F56DF758E40}">
      <dgm:prSet/>
      <dgm:spPr/>
      <dgm:t>
        <a:bodyPr/>
        <a:lstStyle/>
        <a:p>
          <a:endParaRPr lang="en-US"/>
        </a:p>
      </dgm:t>
    </dgm:pt>
    <dgm:pt modelId="{52D67174-7C03-45CF-AD3F-ADFCDD40FB11}" type="sibTrans" cxnId="{B53DDBA1-DC3A-43B1-870E-4F56DF758E40}">
      <dgm:prSet/>
      <dgm:spPr/>
      <dgm:t>
        <a:bodyPr/>
        <a:lstStyle/>
        <a:p>
          <a:endParaRPr lang="en-US"/>
        </a:p>
      </dgm:t>
    </dgm:pt>
    <dgm:pt modelId="{CA320590-C39F-44B0-A6CC-32F57D1CBBD3}">
      <dgm:prSet/>
      <dgm:spPr/>
      <dgm:t>
        <a:bodyPr/>
        <a:lstStyle/>
        <a:p>
          <a:r>
            <a:rPr lang="en-US"/>
            <a:t>Accuracy = 90.2%</a:t>
          </a:r>
        </a:p>
      </dgm:t>
    </dgm:pt>
    <dgm:pt modelId="{2AF39317-72DA-4EAC-B1E0-B0A4AA862E82}" type="parTrans" cxnId="{463EBA44-167D-47B8-8FDD-87D4D9F4D5C4}">
      <dgm:prSet/>
      <dgm:spPr/>
      <dgm:t>
        <a:bodyPr/>
        <a:lstStyle/>
        <a:p>
          <a:endParaRPr lang="en-US"/>
        </a:p>
      </dgm:t>
    </dgm:pt>
    <dgm:pt modelId="{94CB00DE-97B4-4C60-AC5C-4591597298C1}" type="sibTrans" cxnId="{463EBA44-167D-47B8-8FDD-87D4D9F4D5C4}">
      <dgm:prSet/>
      <dgm:spPr/>
      <dgm:t>
        <a:bodyPr/>
        <a:lstStyle/>
        <a:p>
          <a:endParaRPr lang="en-US"/>
        </a:p>
      </dgm:t>
    </dgm:pt>
    <dgm:pt modelId="{CA826F28-B482-40F5-A77F-5BB810398A26}">
      <dgm:prSet/>
      <dgm:spPr/>
      <dgm:t>
        <a:bodyPr/>
        <a:lstStyle/>
        <a:p>
          <a:r>
            <a:rPr lang="en-US" dirty="0"/>
            <a:t>Sensitivity (High-price phones correctly identified) = 80.6%</a:t>
          </a:r>
        </a:p>
      </dgm:t>
    </dgm:pt>
    <dgm:pt modelId="{91E11515-90AC-48DB-87B9-B22538863663}" type="parTrans" cxnId="{A686ACDD-82CE-496E-81F7-1927BD7EC25F}">
      <dgm:prSet/>
      <dgm:spPr/>
      <dgm:t>
        <a:bodyPr/>
        <a:lstStyle/>
        <a:p>
          <a:endParaRPr lang="en-US"/>
        </a:p>
      </dgm:t>
    </dgm:pt>
    <dgm:pt modelId="{12AB3A2C-44F7-4A3B-807F-0F1EC971189A}" type="sibTrans" cxnId="{A686ACDD-82CE-496E-81F7-1927BD7EC25F}">
      <dgm:prSet/>
      <dgm:spPr/>
      <dgm:t>
        <a:bodyPr/>
        <a:lstStyle/>
        <a:p>
          <a:endParaRPr lang="en-US"/>
        </a:p>
      </dgm:t>
    </dgm:pt>
    <dgm:pt modelId="{198123B9-B253-48F9-8D57-C7D754C1F2D5}">
      <dgm:prSet/>
      <dgm:spPr/>
      <dgm:t>
        <a:bodyPr/>
        <a:lstStyle/>
        <a:p>
          <a:r>
            <a:rPr lang="en-US"/>
            <a:t>Specificity (Low-price phones correctly identified) = 92.1%</a:t>
          </a:r>
        </a:p>
      </dgm:t>
    </dgm:pt>
    <dgm:pt modelId="{2D041BAD-5F52-4D4F-B91A-6505F3851417}" type="parTrans" cxnId="{D509C454-AAF9-497A-833D-C0E69FC320AB}">
      <dgm:prSet/>
      <dgm:spPr/>
      <dgm:t>
        <a:bodyPr/>
        <a:lstStyle/>
        <a:p>
          <a:endParaRPr lang="en-US"/>
        </a:p>
      </dgm:t>
    </dgm:pt>
    <dgm:pt modelId="{C54B539C-A1E2-4913-BCB3-16CC126470DE}" type="sibTrans" cxnId="{D509C454-AAF9-497A-833D-C0E69FC320AB}">
      <dgm:prSet/>
      <dgm:spPr/>
      <dgm:t>
        <a:bodyPr/>
        <a:lstStyle/>
        <a:p>
          <a:endParaRPr lang="en-US"/>
        </a:p>
      </dgm:t>
    </dgm:pt>
    <dgm:pt modelId="{FBCE379E-C904-4955-B01E-D9D889491606}">
      <dgm:prSet/>
      <dgm:spPr/>
      <dgm:t>
        <a:bodyPr/>
        <a:lstStyle/>
        <a:p>
          <a:r>
            <a:rPr lang="en-US"/>
            <a:t>Clear if–then rules - very interpretable.</a:t>
          </a:r>
        </a:p>
      </dgm:t>
    </dgm:pt>
    <dgm:pt modelId="{CD1E3109-511E-426B-B451-80D99B361D7C}" type="parTrans" cxnId="{BB44DE8C-770A-410F-929E-148C8B465C65}">
      <dgm:prSet/>
      <dgm:spPr/>
      <dgm:t>
        <a:bodyPr/>
        <a:lstStyle/>
        <a:p>
          <a:endParaRPr lang="en-US"/>
        </a:p>
      </dgm:t>
    </dgm:pt>
    <dgm:pt modelId="{0C044016-38AE-4E50-A68C-CB9DDB5476CD}" type="sibTrans" cxnId="{BB44DE8C-770A-410F-929E-148C8B465C65}">
      <dgm:prSet/>
      <dgm:spPr/>
      <dgm:t>
        <a:bodyPr/>
        <a:lstStyle/>
        <a:p>
          <a:endParaRPr lang="en-US"/>
        </a:p>
      </dgm:t>
    </dgm:pt>
    <dgm:pt modelId="{FE9AFF79-CD6C-4806-BE3B-2B247FA0A941}">
      <dgm:prSet/>
      <dgm:spPr/>
      <dgm:t>
        <a:bodyPr/>
        <a:lstStyle/>
        <a:p>
          <a:r>
            <a:rPr lang="en-US"/>
            <a:t>Random Forest Classification:</a:t>
          </a:r>
        </a:p>
      </dgm:t>
    </dgm:pt>
    <dgm:pt modelId="{50F3CE9A-B971-4C23-BBFE-AE67D7FB9FEF}" type="parTrans" cxnId="{36EDB15D-2E60-4709-8044-90A8CC7D3FE9}">
      <dgm:prSet/>
      <dgm:spPr/>
      <dgm:t>
        <a:bodyPr/>
        <a:lstStyle/>
        <a:p>
          <a:endParaRPr lang="en-US"/>
        </a:p>
      </dgm:t>
    </dgm:pt>
    <dgm:pt modelId="{63FE4AC6-4932-438C-A9B9-462A86476B10}" type="sibTrans" cxnId="{36EDB15D-2E60-4709-8044-90A8CC7D3FE9}">
      <dgm:prSet/>
      <dgm:spPr/>
      <dgm:t>
        <a:bodyPr/>
        <a:lstStyle/>
        <a:p>
          <a:endParaRPr lang="en-US"/>
        </a:p>
      </dgm:t>
    </dgm:pt>
    <dgm:pt modelId="{05295D99-CC7B-4711-8B4B-60D7C4C8CBC5}">
      <dgm:prSet/>
      <dgm:spPr/>
      <dgm:t>
        <a:bodyPr/>
        <a:lstStyle/>
        <a:p>
          <a:r>
            <a:rPr lang="en-US"/>
            <a:t>Accuracy = 89.6%</a:t>
          </a:r>
        </a:p>
      </dgm:t>
    </dgm:pt>
    <dgm:pt modelId="{BDB453AF-9440-4C25-A8A3-5F6956742BC9}" type="parTrans" cxnId="{AC80CBB5-54FA-4515-99DB-C96FD722FB48}">
      <dgm:prSet/>
      <dgm:spPr/>
      <dgm:t>
        <a:bodyPr/>
        <a:lstStyle/>
        <a:p>
          <a:endParaRPr lang="en-US"/>
        </a:p>
      </dgm:t>
    </dgm:pt>
    <dgm:pt modelId="{370C0B61-F3D9-4A8B-BACE-7487FEFDAA33}" type="sibTrans" cxnId="{AC80CBB5-54FA-4515-99DB-C96FD722FB48}">
      <dgm:prSet/>
      <dgm:spPr/>
      <dgm:t>
        <a:bodyPr/>
        <a:lstStyle/>
        <a:p>
          <a:endParaRPr lang="en-US"/>
        </a:p>
      </dgm:t>
    </dgm:pt>
    <dgm:pt modelId="{72BD008B-DC2D-42FE-BA1B-D3CF332AF3C5}">
      <dgm:prSet/>
      <dgm:spPr/>
      <dgm:t>
        <a:bodyPr/>
        <a:lstStyle/>
        <a:p>
          <a:r>
            <a:rPr lang="en-US"/>
            <a:t>High specificity (92.5%) but lower sensitivity (73.8%).</a:t>
          </a:r>
        </a:p>
      </dgm:t>
    </dgm:pt>
    <dgm:pt modelId="{21C320F1-93EB-4938-A378-27532B90ACB4}" type="parTrans" cxnId="{AEFCF4DB-0983-4C9B-A853-90688194351C}">
      <dgm:prSet/>
      <dgm:spPr/>
      <dgm:t>
        <a:bodyPr/>
        <a:lstStyle/>
        <a:p>
          <a:endParaRPr lang="en-US"/>
        </a:p>
      </dgm:t>
    </dgm:pt>
    <dgm:pt modelId="{713F5628-88F7-4E46-8305-97EDA8645B95}" type="sibTrans" cxnId="{AEFCF4DB-0983-4C9B-A853-90688194351C}">
      <dgm:prSet/>
      <dgm:spPr/>
      <dgm:t>
        <a:bodyPr/>
        <a:lstStyle/>
        <a:p>
          <a:endParaRPr lang="en-US"/>
        </a:p>
      </dgm:t>
    </dgm:pt>
    <dgm:pt modelId="{010C9BD9-DED2-4130-AF62-FF35B10151E5}">
      <dgm:prSet/>
      <dgm:spPr/>
      <dgm:t>
        <a:bodyPr/>
        <a:lstStyle/>
        <a:p>
          <a:r>
            <a:rPr lang="en-US"/>
            <a:t>Strong accuracy but less transparent.</a:t>
          </a:r>
        </a:p>
      </dgm:t>
    </dgm:pt>
    <dgm:pt modelId="{2E69B4AC-6FF1-4095-8390-688EAEFACDAE}" type="parTrans" cxnId="{1E9C3A2D-7ACC-4926-9110-1F5E63E0B411}">
      <dgm:prSet/>
      <dgm:spPr/>
      <dgm:t>
        <a:bodyPr/>
        <a:lstStyle/>
        <a:p>
          <a:endParaRPr lang="en-US"/>
        </a:p>
      </dgm:t>
    </dgm:pt>
    <dgm:pt modelId="{12FB07B6-56F5-46F8-97A0-B18219EA3A26}" type="sibTrans" cxnId="{1E9C3A2D-7ACC-4926-9110-1F5E63E0B411}">
      <dgm:prSet/>
      <dgm:spPr/>
      <dgm:t>
        <a:bodyPr/>
        <a:lstStyle/>
        <a:p>
          <a:endParaRPr lang="en-US"/>
        </a:p>
      </dgm:t>
    </dgm:pt>
    <dgm:pt modelId="{815459CB-2E75-4A71-93A3-20575E797F95}">
      <dgm:prSet/>
      <dgm:spPr/>
      <dgm:t>
        <a:bodyPr/>
        <a:lstStyle/>
        <a:p>
          <a:r>
            <a:rPr lang="en-US"/>
            <a:t>Naïve Bayes:</a:t>
          </a:r>
        </a:p>
      </dgm:t>
    </dgm:pt>
    <dgm:pt modelId="{480E6009-5B15-43FC-B606-AF838EE0C8FE}" type="parTrans" cxnId="{12A289C7-D33D-49E5-B3F4-A9BFCE1E8B9E}">
      <dgm:prSet/>
      <dgm:spPr/>
      <dgm:t>
        <a:bodyPr/>
        <a:lstStyle/>
        <a:p>
          <a:endParaRPr lang="en-US"/>
        </a:p>
      </dgm:t>
    </dgm:pt>
    <dgm:pt modelId="{19F94571-DBB4-4A9B-83AB-D9C891C233ED}" type="sibTrans" cxnId="{12A289C7-D33D-49E5-B3F4-A9BFCE1E8B9E}">
      <dgm:prSet/>
      <dgm:spPr/>
      <dgm:t>
        <a:bodyPr/>
        <a:lstStyle/>
        <a:p>
          <a:endParaRPr lang="en-US"/>
        </a:p>
      </dgm:t>
    </dgm:pt>
    <dgm:pt modelId="{64ACF21C-DCF8-4D36-A193-9B92D7E4342A}">
      <dgm:prSet/>
      <dgm:spPr/>
      <dgm:t>
        <a:bodyPr/>
        <a:lstStyle/>
        <a:p>
          <a:r>
            <a:rPr lang="en-US"/>
            <a:t>Accuracy = 85.2%</a:t>
          </a:r>
        </a:p>
      </dgm:t>
    </dgm:pt>
    <dgm:pt modelId="{2A5D04B2-196E-4711-9B8F-EE37987208D9}" type="parTrans" cxnId="{3F5C7502-5FDA-4DFD-92D0-6B9532C7653E}">
      <dgm:prSet/>
      <dgm:spPr/>
      <dgm:t>
        <a:bodyPr/>
        <a:lstStyle/>
        <a:p>
          <a:endParaRPr lang="en-US"/>
        </a:p>
      </dgm:t>
    </dgm:pt>
    <dgm:pt modelId="{3132A569-187F-4339-B8F0-742AAF9D3D36}" type="sibTrans" cxnId="{3F5C7502-5FDA-4DFD-92D0-6B9532C7653E}">
      <dgm:prSet/>
      <dgm:spPr/>
      <dgm:t>
        <a:bodyPr/>
        <a:lstStyle/>
        <a:p>
          <a:endParaRPr lang="en-US"/>
        </a:p>
      </dgm:t>
    </dgm:pt>
    <dgm:pt modelId="{BEA003AA-3C2A-41A7-A1F3-996F0E19ED22}">
      <dgm:prSet/>
      <dgm:spPr/>
      <dgm:t>
        <a:bodyPr/>
        <a:lstStyle/>
        <a:p>
          <a:r>
            <a:rPr lang="en-US"/>
            <a:t>Sensitivity = 74.3%</a:t>
          </a:r>
        </a:p>
      </dgm:t>
    </dgm:pt>
    <dgm:pt modelId="{018108F6-254C-447E-99BC-97FAFAB2E9AD}" type="parTrans" cxnId="{19F601E2-EAE6-443B-A688-A46105002FC9}">
      <dgm:prSet/>
      <dgm:spPr/>
      <dgm:t>
        <a:bodyPr/>
        <a:lstStyle/>
        <a:p>
          <a:endParaRPr lang="en-US"/>
        </a:p>
      </dgm:t>
    </dgm:pt>
    <dgm:pt modelId="{D54A8BDF-5B09-4FD3-BD2E-68572D9E19F4}" type="sibTrans" cxnId="{19F601E2-EAE6-443B-A688-A46105002FC9}">
      <dgm:prSet/>
      <dgm:spPr/>
      <dgm:t>
        <a:bodyPr/>
        <a:lstStyle/>
        <a:p>
          <a:endParaRPr lang="en-US"/>
        </a:p>
      </dgm:t>
    </dgm:pt>
    <dgm:pt modelId="{0AA9BA58-BD1A-4252-B06D-30A9270E6771}">
      <dgm:prSet/>
      <dgm:spPr/>
      <dgm:t>
        <a:bodyPr/>
        <a:lstStyle/>
        <a:p>
          <a:r>
            <a:rPr lang="en-US"/>
            <a:t>Specificity = 89.8%</a:t>
          </a:r>
        </a:p>
      </dgm:t>
    </dgm:pt>
    <dgm:pt modelId="{B219E75D-0D0B-44B0-9F41-CC3713CF633A}" type="parTrans" cxnId="{D41567D3-F8EB-4936-939C-BB9EB5DCE474}">
      <dgm:prSet/>
      <dgm:spPr/>
      <dgm:t>
        <a:bodyPr/>
        <a:lstStyle/>
        <a:p>
          <a:endParaRPr lang="en-US"/>
        </a:p>
      </dgm:t>
    </dgm:pt>
    <dgm:pt modelId="{1AD18F07-AA0A-4844-8E49-D0903DCA3033}" type="sibTrans" cxnId="{D41567D3-F8EB-4936-939C-BB9EB5DCE474}">
      <dgm:prSet/>
      <dgm:spPr/>
      <dgm:t>
        <a:bodyPr/>
        <a:lstStyle/>
        <a:p>
          <a:endParaRPr lang="en-US"/>
        </a:p>
      </dgm:t>
    </dgm:pt>
    <dgm:pt modelId="{ECB77B5F-7EF6-43B8-AED5-725F0B7DB086}">
      <dgm:prSet/>
      <dgm:spPr/>
      <dgm:t>
        <a:bodyPr/>
        <a:lstStyle/>
        <a:p>
          <a:r>
            <a:rPr lang="en-US"/>
            <a:t>Transparent, explains feature contributions.</a:t>
          </a:r>
        </a:p>
      </dgm:t>
    </dgm:pt>
    <dgm:pt modelId="{1D66B569-A78C-4FB9-BDD0-75257BDAB273}" type="parTrans" cxnId="{26EAD70E-B05A-4573-965C-70E6FB8D3D64}">
      <dgm:prSet/>
      <dgm:spPr/>
      <dgm:t>
        <a:bodyPr/>
        <a:lstStyle/>
        <a:p>
          <a:endParaRPr lang="en-US"/>
        </a:p>
      </dgm:t>
    </dgm:pt>
    <dgm:pt modelId="{6E60BB66-3D21-40AF-AD30-5A88B53CFA31}" type="sibTrans" cxnId="{26EAD70E-B05A-4573-965C-70E6FB8D3D64}">
      <dgm:prSet/>
      <dgm:spPr/>
      <dgm:t>
        <a:bodyPr/>
        <a:lstStyle/>
        <a:p>
          <a:endParaRPr lang="en-US"/>
        </a:p>
      </dgm:t>
    </dgm:pt>
    <dgm:pt modelId="{D1AEA048-889F-411B-AA6C-8A0CAC362D6B}">
      <dgm:prSet/>
      <dgm:spPr/>
      <dgm:t>
        <a:bodyPr/>
        <a:lstStyle/>
        <a:p>
          <a:r>
            <a:rPr lang="en-US"/>
            <a:t>Weaker performance, misses some high-price phones.</a:t>
          </a:r>
        </a:p>
      </dgm:t>
    </dgm:pt>
    <dgm:pt modelId="{BFFB57A9-B70B-4999-8F44-EFB7C8FBF0ED}" type="parTrans" cxnId="{29CEC4D8-F3F5-47EF-B523-4B5685AE7CB6}">
      <dgm:prSet/>
      <dgm:spPr/>
      <dgm:t>
        <a:bodyPr/>
        <a:lstStyle/>
        <a:p>
          <a:endParaRPr lang="en-US"/>
        </a:p>
      </dgm:t>
    </dgm:pt>
    <dgm:pt modelId="{CCEC75B1-1336-45C4-BF6E-C66B5FB9A502}" type="sibTrans" cxnId="{29CEC4D8-F3F5-47EF-B523-4B5685AE7CB6}">
      <dgm:prSet/>
      <dgm:spPr/>
      <dgm:t>
        <a:bodyPr/>
        <a:lstStyle/>
        <a:p>
          <a:endParaRPr lang="en-US"/>
        </a:p>
      </dgm:t>
    </dgm:pt>
    <dgm:pt modelId="{32319A23-71D2-40BF-BA08-170E63889BD9}" type="pres">
      <dgm:prSet presAssocID="{77695DCE-8EC2-48A9-934A-BDF6B995EA3F}" presName="Name0" presStyleCnt="0">
        <dgm:presLayoutVars>
          <dgm:dir/>
          <dgm:resizeHandles val="exact"/>
        </dgm:presLayoutVars>
      </dgm:prSet>
      <dgm:spPr/>
    </dgm:pt>
    <dgm:pt modelId="{5A7C07D3-ED32-4B89-976D-7B5F902835B5}" type="pres">
      <dgm:prSet presAssocID="{F871C1F0-C888-4B5D-BF17-D8BED2024B8A}" presName="node" presStyleLbl="node1" presStyleIdx="0" presStyleCnt="3">
        <dgm:presLayoutVars>
          <dgm:bulletEnabled val="1"/>
        </dgm:presLayoutVars>
      </dgm:prSet>
      <dgm:spPr/>
    </dgm:pt>
    <dgm:pt modelId="{3B8D7168-D579-4770-A688-E46C38CA7C3B}" type="pres">
      <dgm:prSet presAssocID="{52D67174-7C03-45CF-AD3F-ADFCDD40FB11}" presName="sibTrans" presStyleLbl="sibTrans1D1" presStyleIdx="0" presStyleCnt="2"/>
      <dgm:spPr/>
    </dgm:pt>
    <dgm:pt modelId="{EBB8C0E4-59CB-4AE2-9702-D68BFE7620EE}" type="pres">
      <dgm:prSet presAssocID="{52D67174-7C03-45CF-AD3F-ADFCDD40FB11}" presName="connectorText" presStyleLbl="sibTrans1D1" presStyleIdx="0" presStyleCnt="2"/>
      <dgm:spPr/>
    </dgm:pt>
    <dgm:pt modelId="{E4BB3E1B-E88F-41A1-9F52-E9EB047C665C}" type="pres">
      <dgm:prSet presAssocID="{FE9AFF79-CD6C-4806-BE3B-2B247FA0A941}" presName="node" presStyleLbl="node1" presStyleIdx="1" presStyleCnt="3">
        <dgm:presLayoutVars>
          <dgm:bulletEnabled val="1"/>
        </dgm:presLayoutVars>
      </dgm:prSet>
      <dgm:spPr/>
    </dgm:pt>
    <dgm:pt modelId="{ECE8EB3D-4005-47F3-A895-255E245375B8}" type="pres">
      <dgm:prSet presAssocID="{63FE4AC6-4932-438C-A9B9-462A86476B10}" presName="sibTrans" presStyleLbl="sibTrans1D1" presStyleIdx="1" presStyleCnt="2"/>
      <dgm:spPr/>
    </dgm:pt>
    <dgm:pt modelId="{DDBE70A8-A190-4995-A630-C03B3ECB32CD}" type="pres">
      <dgm:prSet presAssocID="{63FE4AC6-4932-438C-A9B9-462A86476B10}" presName="connectorText" presStyleLbl="sibTrans1D1" presStyleIdx="1" presStyleCnt="2"/>
      <dgm:spPr/>
    </dgm:pt>
    <dgm:pt modelId="{B1989D1E-60E9-4D05-BA84-492214891ED1}" type="pres">
      <dgm:prSet presAssocID="{815459CB-2E75-4A71-93A3-20575E797F95}" presName="node" presStyleLbl="node1" presStyleIdx="2" presStyleCnt="3">
        <dgm:presLayoutVars>
          <dgm:bulletEnabled val="1"/>
        </dgm:presLayoutVars>
      </dgm:prSet>
      <dgm:spPr/>
    </dgm:pt>
  </dgm:ptLst>
  <dgm:cxnLst>
    <dgm:cxn modelId="{3F5C7502-5FDA-4DFD-92D0-6B9532C7653E}" srcId="{815459CB-2E75-4A71-93A3-20575E797F95}" destId="{64ACF21C-DCF8-4D36-A193-9B92D7E4342A}" srcOrd="0" destOrd="0" parTransId="{2A5D04B2-196E-4711-9B8F-EE37987208D9}" sibTransId="{3132A569-187F-4339-B8F0-742AAF9D3D36}"/>
    <dgm:cxn modelId="{26EAD70E-B05A-4573-965C-70E6FB8D3D64}" srcId="{815459CB-2E75-4A71-93A3-20575E797F95}" destId="{ECB77B5F-7EF6-43B8-AED5-725F0B7DB086}" srcOrd="3" destOrd="0" parTransId="{1D66B569-A78C-4FB9-BDD0-75257BDAB273}" sibTransId="{6E60BB66-3D21-40AF-AD30-5A88B53CFA31}"/>
    <dgm:cxn modelId="{9C875A15-0D59-419F-B025-2DC46A20CCAC}" type="presOf" srcId="{72BD008B-DC2D-42FE-BA1B-D3CF332AF3C5}" destId="{E4BB3E1B-E88F-41A1-9F52-E9EB047C665C}" srcOrd="0" destOrd="2" presId="urn:microsoft.com/office/officeart/2016/7/layout/RepeatingBendingProcessNew"/>
    <dgm:cxn modelId="{7464C122-DEDA-4CD2-8A7E-5CEBE1BFB033}" type="presOf" srcId="{010C9BD9-DED2-4130-AF62-FF35B10151E5}" destId="{E4BB3E1B-E88F-41A1-9F52-E9EB047C665C}" srcOrd="0" destOrd="3" presId="urn:microsoft.com/office/officeart/2016/7/layout/RepeatingBendingProcessNew"/>
    <dgm:cxn modelId="{F5189223-A46D-4146-ACCC-D28173C07666}" type="presOf" srcId="{198123B9-B253-48F9-8D57-C7D754C1F2D5}" destId="{5A7C07D3-ED32-4B89-976D-7B5F902835B5}" srcOrd="0" destOrd="3" presId="urn:microsoft.com/office/officeart/2016/7/layout/RepeatingBendingProcessNew"/>
    <dgm:cxn modelId="{E9F35E29-8EF3-4432-BDBC-ADCAC0873E10}" type="presOf" srcId="{05295D99-CC7B-4711-8B4B-60D7C4C8CBC5}" destId="{E4BB3E1B-E88F-41A1-9F52-E9EB047C665C}" srcOrd="0" destOrd="1" presId="urn:microsoft.com/office/officeart/2016/7/layout/RepeatingBendingProcessNew"/>
    <dgm:cxn modelId="{1E9C3A2D-7ACC-4926-9110-1F5E63E0B411}" srcId="{FE9AFF79-CD6C-4806-BE3B-2B247FA0A941}" destId="{010C9BD9-DED2-4130-AF62-FF35B10151E5}" srcOrd="2" destOrd="0" parTransId="{2E69B4AC-6FF1-4095-8390-688EAEFACDAE}" sibTransId="{12FB07B6-56F5-46F8-97A0-B18219EA3A26}"/>
    <dgm:cxn modelId="{5046EB33-C5ED-495C-9593-CA492CB410A0}" type="presOf" srcId="{52D67174-7C03-45CF-AD3F-ADFCDD40FB11}" destId="{3B8D7168-D579-4770-A688-E46C38CA7C3B}" srcOrd="0" destOrd="0" presId="urn:microsoft.com/office/officeart/2016/7/layout/RepeatingBendingProcessNew"/>
    <dgm:cxn modelId="{66778F35-ACBA-45D7-B39E-08D85712F8ED}" type="presOf" srcId="{815459CB-2E75-4A71-93A3-20575E797F95}" destId="{B1989D1E-60E9-4D05-BA84-492214891ED1}" srcOrd="0" destOrd="0" presId="urn:microsoft.com/office/officeart/2016/7/layout/RepeatingBendingProcessNew"/>
    <dgm:cxn modelId="{36EDB15D-2E60-4709-8044-90A8CC7D3FE9}" srcId="{77695DCE-8EC2-48A9-934A-BDF6B995EA3F}" destId="{FE9AFF79-CD6C-4806-BE3B-2B247FA0A941}" srcOrd="1" destOrd="0" parTransId="{50F3CE9A-B971-4C23-BBFE-AE67D7FB9FEF}" sibTransId="{63FE4AC6-4932-438C-A9B9-462A86476B10}"/>
    <dgm:cxn modelId="{F7C5C45E-FDAF-4058-82DF-24256FC5DE0A}" type="presOf" srcId="{CA826F28-B482-40F5-A77F-5BB810398A26}" destId="{5A7C07D3-ED32-4B89-976D-7B5F902835B5}" srcOrd="0" destOrd="2" presId="urn:microsoft.com/office/officeart/2016/7/layout/RepeatingBendingProcessNew"/>
    <dgm:cxn modelId="{EB3D1564-8BC7-459F-B605-87A3F1A0B41F}" type="presOf" srcId="{F871C1F0-C888-4B5D-BF17-D8BED2024B8A}" destId="{5A7C07D3-ED32-4B89-976D-7B5F902835B5}" srcOrd="0" destOrd="0" presId="urn:microsoft.com/office/officeart/2016/7/layout/RepeatingBendingProcessNew"/>
    <dgm:cxn modelId="{463EBA44-167D-47B8-8FDD-87D4D9F4D5C4}" srcId="{F871C1F0-C888-4B5D-BF17-D8BED2024B8A}" destId="{CA320590-C39F-44B0-A6CC-32F57D1CBBD3}" srcOrd="0" destOrd="0" parTransId="{2AF39317-72DA-4EAC-B1E0-B0A4AA862E82}" sibTransId="{94CB00DE-97B4-4C60-AC5C-4591597298C1}"/>
    <dgm:cxn modelId="{F46AD16C-BCD7-4316-B6A9-A4F487214039}" type="presOf" srcId="{D1AEA048-889F-411B-AA6C-8A0CAC362D6B}" destId="{B1989D1E-60E9-4D05-BA84-492214891ED1}" srcOrd="0" destOrd="5" presId="urn:microsoft.com/office/officeart/2016/7/layout/RepeatingBendingProcessNew"/>
    <dgm:cxn modelId="{D509C454-AAF9-497A-833D-C0E69FC320AB}" srcId="{F871C1F0-C888-4B5D-BF17-D8BED2024B8A}" destId="{198123B9-B253-48F9-8D57-C7D754C1F2D5}" srcOrd="2" destOrd="0" parTransId="{2D041BAD-5F52-4D4F-B91A-6505F3851417}" sibTransId="{C54B539C-A1E2-4913-BCB3-16CC126470DE}"/>
    <dgm:cxn modelId="{24135981-964D-497F-AFD9-FD57E5EEC4FD}" type="presOf" srcId="{63FE4AC6-4932-438C-A9B9-462A86476B10}" destId="{ECE8EB3D-4005-47F3-A895-255E245375B8}" srcOrd="0" destOrd="0" presId="urn:microsoft.com/office/officeart/2016/7/layout/RepeatingBendingProcessNew"/>
    <dgm:cxn modelId="{47288684-CA6D-4577-99D5-AD1EEA498049}" type="presOf" srcId="{52D67174-7C03-45CF-AD3F-ADFCDD40FB11}" destId="{EBB8C0E4-59CB-4AE2-9702-D68BFE7620EE}" srcOrd="1" destOrd="0" presId="urn:microsoft.com/office/officeart/2016/7/layout/RepeatingBendingProcessNew"/>
    <dgm:cxn modelId="{BB44DE8C-770A-410F-929E-148C8B465C65}" srcId="{F871C1F0-C888-4B5D-BF17-D8BED2024B8A}" destId="{FBCE379E-C904-4955-B01E-D9D889491606}" srcOrd="3" destOrd="0" parTransId="{CD1E3109-511E-426B-B451-80D99B361D7C}" sibTransId="{0C044016-38AE-4E50-A68C-CB9DDB5476CD}"/>
    <dgm:cxn modelId="{EB77BB8E-B696-4EAC-82B3-735EDA979798}" type="presOf" srcId="{ECB77B5F-7EF6-43B8-AED5-725F0B7DB086}" destId="{B1989D1E-60E9-4D05-BA84-492214891ED1}" srcOrd="0" destOrd="4" presId="urn:microsoft.com/office/officeart/2016/7/layout/RepeatingBendingProcessNew"/>
    <dgm:cxn modelId="{7B42119D-63E6-408A-9A5A-D91BCC5B3A2D}" type="presOf" srcId="{64ACF21C-DCF8-4D36-A193-9B92D7E4342A}" destId="{B1989D1E-60E9-4D05-BA84-492214891ED1}" srcOrd="0" destOrd="1" presId="urn:microsoft.com/office/officeart/2016/7/layout/RepeatingBendingProcessNew"/>
    <dgm:cxn modelId="{B53DDBA1-DC3A-43B1-870E-4F56DF758E40}" srcId="{77695DCE-8EC2-48A9-934A-BDF6B995EA3F}" destId="{F871C1F0-C888-4B5D-BF17-D8BED2024B8A}" srcOrd="0" destOrd="0" parTransId="{A86F7DA6-AF53-4E86-A293-1CDEB9AE35EE}" sibTransId="{52D67174-7C03-45CF-AD3F-ADFCDD40FB11}"/>
    <dgm:cxn modelId="{AC80CBB5-54FA-4515-99DB-C96FD722FB48}" srcId="{FE9AFF79-CD6C-4806-BE3B-2B247FA0A941}" destId="{05295D99-CC7B-4711-8B4B-60D7C4C8CBC5}" srcOrd="0" destOrd="0" parTransId="{BDB453AF-9440-4C25-A8A3-5F6956742BC9}" sibTransId="{370C0B61-F3D9-4A8B-BACE-7487FEFDAA33}"/>
    <dgm:cxn modelId="{50A751C1-3C2C-4217-A512-FA96FE604A8A}" type="presOf" srcId="{CA320590-C39F-44B0-A6CC-32F57D1CBBD3}" destId="{5A7C07D3-ED32-4B89-976D-7B5F902835B5}" srcOrd="0" destOrd="1" presId="urn:microsoft.com/office/officeart/2016/7/layout/RepeatingBendingProcessNew"/>
    <dgm:cxn modelId="{12A289C7-D33D-49E5-B3F4-A9BFCE1E8B9E}" srcId="{77695DCE-8EC2-48A9-934A-BDF6B995EA3F}" destId="{815459CB-2E75-4A71-93A3-20575E797F95}" srcOrd="2" destOrd="0" parTransId="{480E6009-5B15-43FC-B606-AF838EE0C8FE}" sibTransId="{19F94571-DBB4-4A9B-83AB-D9C891C233ED}"/>
    <dgm:cxn modelId="{69CD38CA-72CE-47E3-A560-7EA7F1F7BA4C}" type="presOf" srcId="{0AA9BA58-BD1A-4252-B06D-30A9270E6771}" destId="{B1989D1E-60E9-4D05-BA84-492214891ED1}" srcOrd="0" destOrd="3" presId="urn:microsoft.com/office/officeart/2016/7/layout/RepeatingBendingProcessNew"/>
    <dgm:cxn modelId="{D41567D3-F8EB-4936-939C-BB9EB5DCE474}" srcId="{815459CB-2E75-4A71-93A3-20575E797F95}" destId="{0AA9BA58-BD1A-4252-B06D-30A9270E6771}" srcOrd="2" destOrd="0" parTransId="{B219E75D-0D0B-44B0-9F41-CC3713CF633A}" sibTransId="{1AD18F07-AA0A-4844-8E49-D0903DCA3033}"/>
    <dgm:cxn modelId="{EBE4AAD3-4651-4026-A68B-71B375F22C90}" type="presOf" srcId="{77695DCE-8EC2-48A9-934A-BDF6B995EA3F}" destId="{32319A23-71D2-40BF-BA08-170E63889BD9}" srcOrd="0" destOrd="0" presId="urn:microsoft.com/office/officeart/2016/7/layout/RepeatingBendingProcessNew"/>
    <dgm:cxn modelId="{29CEC4D8-F3F5-47EF-B523-4B5685AE7CB6}" srcId="{815459CB-2E75-4A71-93A3-20575E797F95}" destId="{D1AEA048-889F-411B-AA6C-8A0CAC362D6B}" srcOrd="4" destOrd="0" parTransId="{BFFB57A9-B70B-4999-8F44-EFB7C8FBF0ED}" sibTransId="{CCEC75B1-1336-45C4-BF6E-C66B5FB9A502}"/>
    <dgm:cxn modelId="{AEFCF4DB-0983-4C9B-A853-90688194351C}" srcId="{FE9AFF79-CD6C-4806-BE3B-2B247FA0A941}" destId="{72BD008B-DC2D-42FE-BA1B-D3CF332AF3C5}" srcOrd="1" destOrd="0" parTransId="{21C320F1-93EB-4938-A378-27532B90ACB4}" sibTransId="{713F5628-88F7-4E46-8305-97EDA8645B95}"/>
    <dgm:cxn modelId="{A686ACDD-82CE-496E-81F7-1927BD7EC25F}" srcId="{F871C1F0-C888-4B5D-BF17-D8BED2024B8A}" destId="{CA826F28-B482-40F5-A77F-5BB810398A26}" srcOrd="1" destOrd="0" parTransId="{91E11515-90AC-48DB-87B9-B22538863663}" sibTransId="{12AB3A2C-44F7-4A3B-807F-0F1EC971189A}"/>
    <dgm:cxn modelId="{19F601E2-EAE6-443B-A688-A46105002FC9}" srcId="{815459CB-2E75-4A71-93A3-20575E797F95}" destId="{BEA003AA-3C2A-41A7-A1F3-996F0E19ED22}" srcOrd="1" destOrd="0" parTransId="{018108F6-254C-447E-99BC-97FAFAB2E9AD}" sibTransId="{D54A8BDF-5B09-4FD3-BD2E-68572D9E19F4}"/>
    <dgm:cxn modelId="{876204E9-9CCD-44E0-B958-8DFA547FC76E}" type="presOf" srcId="{BEA003AA-3C2A-41A7-A1F3-996F0E19ED22}" destId="{B1989D1E-60E9-4D05-BA84-492214891ED1}" srcOrd="0" destOrd="2" presId="urn:microsoft.com/office/officeart/2016/7/layout/RepeatingBendingProcessNew"/>
    <dgm:cxn modelId="{0DEBE8F0-AABA-461F-AD03-B850F911CB45}" type="presOf" srcId="{FE9AFF79-CD6C-4806-BE3B-2B247FA0A941}" destId="{E4BB3E1B-E88F-41A1-9F52-E9EB047C665C}" srcOrd="0" destOrd="0" presId="urn:microsoft.com/office/officeart/2016/7/layout/RepeatingBendingProcessNew"/>
    <dgm:cxn modelId="{2637ABF8-6427-4287-9064-93AE228B6F53}" type="presOf" srcId="{FBCE379E-C904-4955-B01E-D9D889491606}" destId="{5A7C07D3-ED32-4B89-976D-7B5F902835B5}" srcOrd="0" destOrd="4" presId="urn:microsoft.com/office/officeart/2016/7/layout/RepeatingBendingProcessNew"/>
    <dgm:cxn modelId="{3343E7FA-1294-4FAB-BF02-2570A002D103}" type="presOf" srcId="{63FE4AC6-4932-438C-A9B9-462A86476B10}" destId="{DDBE70A8-A190-4995-A630-C03B3ECB32CD}" srcOrd="1" destOrd="0" presId="urn:microsoft.com/office/officeart/2016/7/layout/RepeatingBendingProcessNew"/>
    <dgm:cxn modelId="{BFC30D08-F43D-450E-BCF9-6F40074E7199}" type="presParOf" srcId="{32319A23-71D2-40BF-BA08-170E63889BD9}" destId="{5A7C07D3-ED32-4B89-976D-7B5F902835B5}" srcOrd="0" destOrd="0" presId="urn:microsoft.com/office/officeart/2016/7/layout/RepeatingBendingProcessNew"/>
    <dgm:cxn modelId="{B228FC20-26D6-4D85-BDD0-79F4730FD3FD}" type="presParOf" srcId="{32319A23-71D2-40BF-BA08-170E63889BD9}" destId="{3B8D7168-D579-4770-A688-E46C38CA7C3B}" srcOrd="1" destOrd="0" presId="urn:microsoft.com/office/officeart/2016/7/layout/RepeatingBendingProcessNew"/>
    <dgm:cxn modelId="{342578B9-A475-4F23-961B-D0317A91C1B2}" type="presParOf" srcId="{3B8D7168-D579-4770-A688-E46C38CA7C3B}" destId="{EBB8C0E4-59CB-4AE2-9702-D68BFE7620EE}" srcOrd="0" destOrd="0" presId="urn:microsoft.com/office/officeart/2016/7/layout/RepeatingBendingProcessNew"/>
    <dgm:cxn modelId="{4BDAC786-E66E-46F6-A2C6-4C899F0030F9}" type="presParOf" srcId="{32319A23-71D2-40BF-BA08-170E63889BD9}" destId="{E4BB3E1B-E88F-41A1-9F52-E9EB047C665C}" srcOrd="2" destOrd="0" presId="urn:microsoft.com/office/officeart/2016/7/layout/RepeatingBendingProcessNew"/>
    <dgm:cxn modelId="{29827495-C2F1-4BF2-930D-7D1DBBD237AB}" type="presParOf" srcId="{32319A23-71D2-40BF-BA08-170E63889BD9}" destId="{ECE8EB3D-4005-47F3-A895-255E245375B8}" srcOrd="3" destOrd="0" presId="urn:microsoft.com/office/officeart/2016/7/layout/RepeatingBendingProcessNew"/>
    <dgm:cxn modelId="{819137E1-A899-4670-93BF-F05C1DB938A1}" type="presParOf" srcId="{ECE8EB3D-4005-47F3-A895-255E245375B8}" destId="{DDBE70A8-A190-4995-A630-C03B3ECB32CD}" srcOrd="0" destOrd="0" presId="urn:microsoft.com/office/officeart/2016/7/layout/RepeatingBendingProcessNew"/>
    <dgm:cxn modelId="{CF18DB50-43E2-4DBC-A3C0-9672E84318BD}" type="presParOf" srcId="{32319A23-71D2-40BF-BA08-170E63889BD9}" destId="{B1989D1E-60E9-4D05-BA84-492214891ED1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F84A044-5C35-48C4-A2C7-6DE8A72111D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A2AE6E6-40A5-4AD7-A9DD-6B485BAEEC1E}">
      <dgm:prSet/>
      <dgm:spPr/>
      <dgm:t>
        <a:bodyPr/>
        <a:lstStyle/>
        <a:p>
          <a:r>
            <a:rPr lang="en-US"/>
            <a:t>Regression Choice: Random Forest Regression</a:t>
          </a:r>
        </a:p>
      </dgm:t>
    </dgm:pt>
    <dgm:pt modelId="{BB427595-640B-4B54-BC4E-188DC9173E02}" type="parTrans" cxnId="{DA32052A-7948-4F45-9404-D146C7FCA8EF}">
      <dgm:prSet/>
      <dgm:spPr/>
      <dgm:t>
        <a:bodyPr/>
        <a:lstStyle/>
        <a:p>
          <a:endParaRPr lang="en-US"/>
        </a:p>
      </dgm:t>
    </dgm:pt>
    <dgm:pt modelId="{9AA85676-1151-462A-B402-F746FA9484D2}" type="sibTrans" cxnId="{DA32052A-7948-4F45-9404-D146C7FCA8EF}">
      <dgm:prSet/>
      <dgm:spPr/>
      <dgm:t>
        <a:bodyPr/>
        <a:lstStyle/>
        <a:p>
          <a:endParaRPr lang="en-US"/>
        </a:p>
      </dgm:t>
    </dgm:pt>
    <dgm:pt modelId="{F1E458AD-7969-4FEB-9980-1FB226E4889F}">
      <dgm:prSet/>
      <dgm:spPr/>
      <dgm:t>
        <a:bodyPr/>
        <a:lstStyle/>
        <a:p>
          <a:r>
            <a:rPr lang="en-US"/>
            <a:t>Highest accuracy (R² = 0.86, RMSE = 0.22).</a:t>
          </a:r>
        </a:p>
      </dgm:t>
    </dgm:pt>
    <dgm:pt modelId="{E211584A-25D0-4C05-B550-2956FD900CB9}" type="parTrans" cxnId="{58555A0C-40F0-47C5-90F5-549F7336A82C}">
      <dgm:prSet/>
      <dgm:spPr/>
      <dgm:t>
        <a:bodyPr/>
        <a:lstStyle/>
        <a:p>
          <a:endParaRPr lang="en-US"/>
        </a:p>
      </dgm:t>
    </dgm:pt>
    <dgm:pt modelId="{78B5711A-491D-4652-ACCB-361FE7F1D9C5}" type="sibTrans" cxnId="{58555A0C-40F0-47C5-90F5-549F7336A82C}">
      <dgm:prSet/>
      <dgm:spPr/>
      <dgm:t>
        <a:bodyPr/>
        <a:lstStyle/>
        <a:p>
          <a:endParaRPr lang="en-US"/>
        </a:p>
      </dgm:t>
    </dgm:pt>
    <dgm:pt modelId="{F6709589-59C7-4287-9535-3F84C11A8B04}">
      <dgm:prSet/>
      <dgm:spPr/>
      <dgm:t>
        <a:bodyPr/>
        <a:lstStyle/>
        <a:p>
          <a:r>
            <a:rPr lang="en-US"/>
            <a:t>Captures complex feature interactions.</a:t>
          </a:r>
        </a:p>
      </dgm:t>
    </dgm:pt>
    <dgm:pt modelId="{5FED5F1C-36E4-4AC7-B438-AA9C9539AFDB}" type="parTrans" cxnId="{9AA028E0-2AAB-47F1-B158-9BCB752D9CA4}">
      <dgm:prSet/>
      <dgm:spPr/>
      <dgm:t>
        <a:bodyPr/>
        <a:lstStyle/>
        <a:p>
          <a:endParaRPr lang="en-US"/>
        </a:p>
      </dgm:t>
    </dgm:pt>
    <dgm:pt modelId="{46CB1AB4-F722-48A9-8D02-C3481F888068}" type="sibTrans" cxnId="{9AA028E0-2AAB-47F1-B158-9BCB752D9CA4}">
      <dgm:prSet/>
      <dgm:spPr/>
      <dgm:t>
        <a:bodyPr/>
        <a:lstStyle/>
        <a:p>
          <a:endParaRPr lang="en-US"/>
        </a:p>
      </dgm:t>
    </dgm:pt>
    <dgm:pt modelId="{93D85DA2-DBAB-4318-80B4-09820173DF95}">
      <dgm:prSet/>
      <dgm:spPr/>
      <dgm:t>
        <a:bodyPr/>
        <a:lstStyle/>
        <a:p>
          <a:r>
            <a:rPr lang="en-US"/>
            <a:t>Useful for reliable resale value predictions.</a:t>
          </a:r>
        </a:p>
      </dgm:t>
    </dgm:pt>
    <dgm:pt modelId="{F7DC0489-9EE4-4A6C-8B4E-ABC30B956FAE}" type="parTrans" cxnId="{DB5080F2-BB28-4E2B-9ABB-A14A81BB6F75}">
      <dgm:prSet/>
      <dgm:spPr/>
      <dgm:t>
        <a:bodyPr/>
        <a:lstStyle/>
        <a:p>
          <a:endParaRPr lang="en-US"/>
        </a:p>
      </dgm:t>
    </dgm:pt>
    <dgm:pt modelId="{D3411B49-3CF9-4864-9235-726AA864B79B}" type="sibTrans" cxnId="{DB5080F2-BB28-4E2B-9ABB-A14A81BB6F75}">
      <dgm:prSet/>
      <dgm:spPr/>
      <dgm:t>
        <a:bodyPr/>
        <a:lstStyle/>
        <a:p>
          <a:endParaRPr lang="en-US"/>
        </a:p>
      </dgm:t>
    </dgm:pt>
    <dgm:pt modelId="{B3EDEDE5-6FCF-4FF9-8790-6CB227BB48A4}">
      <dgm:prSet/>
      <dgm:spPr/>
      <dgm:t>
        <a:bodyPr/>
        <a:lstStyle/>
        <a:p>
          <a:r>
            <a:rPr lang="en-US"/>
            <a:t>Classification Choice: Decision Tree (CART)</a:t>
          </a:r>
        </a:p>
      </dgm:t>
    </dgm:pt>
    <dgm:pt modelId="{105C4976-2A81-4D95-9FC9-6DE96EEE97BE}" type="parTrans" cxnId="{137CB6FB-1A86-4358-8D25-A6FDB3898157}">
      <dgm:prSet/>
      <dgm:spPr/>
      <dgm:t>
        <a:bodyPr/>
        <a:lstStyle/>
        <a:p>
          <a:endParaRPr lang="en-US"/>
        </a:p>
      </dgm:t>
    </dgm:pt>
    <dgm:pt modelId="{883F3F18-A2DC-43E3-907E-5F14A4C6E6F9}" type="sibTrans" cxnId="{137CB6FB-1A86-4358-8D25-A6FDB3898157}">
      <dgm:prSet/>
      <dgm:spPr/>
      <dgm:t>
        <a:bodyPr/>
        <a:lstStyle/>
        <a:p>
          <a:endParaRPr lang="en-US"/>
        </a:p>
      </dgm:t>
    </dgm:pt>
    <dgm:pt modelId="{E460ABAB-D04B-42F2-B6D0-8BAB8FB5A4D7}">
      <dgm:prSet/>
      <dgm:spPr/>
      <dgm:t>
        <a:bodyPr/>
        <a:lstStyle/>
        <a:p>
          <a:r>
            <a:rPr lang="en-US"/>
            <a:t>Balanced accuracy + interpretability.</a:t>
          </a:r>
        </a:p>
      </dgm:t>
    </dgm:pt>
    <dgm:pt modelId="{4AA5175E-CE0A-435B-83BF-707D357F0E94}" type="parTrans" cxnId="{40DCC162-F04E-4E4D-9935-2D8350BB15AB}">
      <dgm:prSet/>
      <dgm:spPr/>
      <dgm:t>
        <a:bodyPr/>
        <a:lstStyle/>
        <a:p>
          <a:endParaRPr lang="en-US"/>
        </a:p>
      </dgm:t>
    </dgm:pt>
    <dgm:pt modelId="{0CA1C264-A072-48ED-8E8C-8A4B1B8E1FF6}" type="sibTrans" cxnId="{40DCC162-F04E-4E4D-9935-2D8350BB15AB}">
      <dgm:prSet/>
      <dgm:spPr/>
      <dgm:t>
        <a:bodyPr/>
        <a:lstStyle/>
        <a:p>
          <a:endParaRPr lang="en-US"/>
        </a:p>
      </dgm:t>
    </dgm:pt>
    <dgm:pt modelId="{71047D10-62CA-4ED5-A939-A93C68AE074D}">
      <dgm:prSet/>
      <dgm:spPr/>
      <dgm:t>
        <a:bodyPr/>
        <a:lstStyle/>
        <a:p>
          <a:r>
            <a:rPr lang="en-US"/>
            <a:t>Business can trace clear rules (normalized_new_price ≥ 5.51 AND internal_memory ≥ 48).</a:t>
          </a:r>
        </a:p>
      </dgm:t>
    </dgm:pt>
    <dgm:pt modelId="{5677A37E-361F-493D-A8AD-CD1F9FEC97B9}" type="parTrans" cxnId="{698CE074-91C1-4E7B-B907-BCAB0491C26F}">
      <dgm:prSet/>
      <dgm:spPr/>
      <dgm:t>
        <a:bodyPr/>
        <a:lstStyle/>
        <a:p>
          <a:endParaRPr lang="en-US"/>
        </a:p>
      </dgm:t>
    </dgm:pt>
    <dgm:pt modelId="{3DCEE8DC-A7FD-4BAF-AF51-A75911D8F7E2}" type="sibTrans" cxnId="{698CE074-91C1-4E7B-B907-BCAB0491C26F}">
      <dgm:prSet/>
      <dgm:spPr/>
      <dgm:t>
        <a:bodyPr/>
        <a:lstStyle/>
        <a:p>
          <a:endParaRPr lang="en-US"/>
        </a:p>
      </dgm:t>
    </dgm:pt>
    <dgm:pt modelId="{455C1411-220B-468D-BB55-F36D55D5DA8A}">
      <dgm:prSet/>
      <dgm:spPr/>
      <dgm:t>
        <a:bodyPr/>
        <a:lstStyle/>
        <a:p>
          <a:r>
            <a:rPr lang="en-US"/>
            <a:t>Combined Benefit:</a:t>
          </a:r>
        </a:p>
      </dgm:t>
    </dgm:pt>
    <dgm:pt modelId="{B6FF2206-5C70-47E2-972C-A953C6D202AA}" type="parTrans" cxnId="{3230C02E-8C2D-4E6E-B43C-F0D8A6638486}">
      <dgm:prSet/>
      <dgm:spPr/>
      <dgm:t>
        <a:bodyPr/>
        <a:lstStyle/>
        <a:p>
          <a:endParaRPr lang="en-US"/>
        </a:p>
      </dgm:t>
    </dgm:pt>
    <dgm:pt modelId="{02AFED40-0EDC-4D45-A43F-112CE9D411ED}" type="sibTrans" cxnId="{3230C02E-8C2D-4E6E-B43C-F0D8A6638486}">
      <dgm:prSet/>
      <dgm:spPr/>
      <dgm:t>
        <a:bodyPr/>
        <a:lstStyle/>
        <a:p>
          <a:endParaRPr lang="en-US"/>
        </a:p>
      </dgm:t>
    </dgm:pt>
    <dgm:pt modelId="{9931D353-4103-4AD2-956E-4C4D6E8DBDEB}">
      <dgm:prSet/>
      <dgm:spPr/>
      <dgm:t>
        <a:bodyPr/>
        <a:lstStyle/>
        <a:p>
          <a:r>
            <a:rPr lang="en-US"/>
            <a:t>Regression for precise pricing and emphasis on important variable for trade ins.</a:t>
          </a:r>
        </a:p>
      </dgm:t>
    </dgm:pt>
    <dgm:pt modelId="{0699B56E-6E29-45D1-AAD9-BD8218FD7D7B}" type="parTrans" cxnId="{09EAB0F6-A88A-47A7-A4E5-EED69EDDF377}">
      <dgm:prSet/>
      <dgm:spPr/>
      <dgm:t>
        <a:bodyPr/>
        <a:lstStyle/>
        <a:p>
          <a:endParaRPr lang="en-US"/>
        </a:p>
      </dgm:t>
    </dgm:pt>
    <dgm:pt modelId="{2BB59538-FA89-45FA-A3D7-A8BD1C93D26A}" type="sibTrans" cxnId="{09EAB0F6-A88A-47A7-A4E5-EED69EDDF377}">
      <dgm:prSet/>
      <dgm:spPr/>
      <dgm:t>
        <a:bodyPr/>
        <a:lstStyle/>
        <a:p>
          <a:endParaRPr lang="en-US"/>
        </a:p>
      </dgm:t>
    </dgm:pt>
    <dgm:pt modelId="{426C05A0-95AD-47CC-BB96-9F7D38C02987}">
      <dgm:prSet/>
      <dgm:spPr/>
      <dgm:t>
        <a:bodyPr/>
        <a:lstStyle/>
        <a:p>
          <a:r>
            <a:rPr lang="en-US"/>
            <a:t>Classification for clear segmentation.</a:t>
          </a:r>
        </a:p>
      </dgm:t>
    </dgm:pt>
    <dgm:pt modelId="{931602DF-FE7E-431C-81DB-DF7B144387E0}" type="parTrans" cxnId="{FF578A96-D97B-4DDF-BFB6-A404F43489D0}">
      <dgm:prSet/>
      <dgm:spPr/>
      <dgm:t>
        <a:bodyPr/>
        <a:lstStyle/>
        <a:p>
          <a:endParaRPr lang="en-US"/>
        </a:p>
      </dgm:t>
    </dgm:pt>
    <dgm:pt modelId="{F201E372-8483-466F-B412-18823013D514}" type="sibTrans" cxnId="{FF578A96-D97B-4DDF-BFB6-A404F43489D0}">
      <dgm:prSet/>
      <dgm:spPr/>
      <dgm:t>
        <a:bodyPr/>
        <a:lstStyle/>
        <a:p>
          <a:endParaRPr lang="en-US"/>
        </a:p>
      </dgm:t>
    </dgm:pt>
    <dgm:pt modelId="{C9D015EE-6565-494C-885D-5655D37B81D0}" type="pres">
      <dgm:prSet presAssocID="{5F84A044-5C35-48C4-A2C7-6DE8A72111D3}" presName="Name0" presStyleCnt="0">
        <dgm:presLayoutVars>
          <dgm:dir/>
          <dgm:resizeHandles val="exact"/>
        </dgm:presLayoutVars>
      </dgm:prSet>
      <dgm:spPr/>
    </dgm:pt>
    <dgm:pt modelId="{8985866C-DDD0-4DE9-933B-59110AC733E5}" type="pres">
      <dgm:prSet presAssocID="{8A2AE6E6-40A5-4AD7-A9DD-6B485BAEEC1E}" presName="node" presStyleLbl="node1" presStyleIdx="0" presStyleCnt="3">
        <dgm:presLayoutVars>
          <dgm:bulletEnabled val="1"/>
        </dgm:presLayoutVars>
      </dgm:prSet>
      <dgm:spPr/>
    </dgm:pt>
    <dgm:pt modelId="{B9C61BCC-0750-41E8-B767-0C4F76141541}" type="pres">
      <dgm:prSet presAssocID="{9AA85676-1151-462A-B402-F746FA9484D2}" presName="sibTrans" presStyleLbl="sibTrans1D1" presStyleIdx="0" presStyleCnt="2"/>
      <dgm:spPr/>
    </dgm:pt>
    <dgm:pt modelId="{5BB63ECA-C430-4D88-A344-F59044DAD42A}" type="pres">
      <dgm:prSet presAssocID="{9AA85676-1151-462A-B402-F746FA9484D2}" presName="connectorText" presStyleLbl="sibTrans1D1" presStyleIdx="0" presStyleCnt="2"/>
      <dgm:spPr/>
    </dgm:pt>
    <dgm:pt modelId="{F7602EE2-92AB-4BA8-96E0-6C44B874F6B8}" type="pres">
      <dgm:prSet presAssocID="{B3EDEDE5-6FCF-4FF9-8790-6CB227BB48A4}" presName="node" presStyleLbl="node1" presStyleIdx="1" presStyleCnt="3">
        <dgm:presLayoutVars>
          <dgm:bulletEnabled val="1"/>
        </dgm:presLayoutVars>
      </dgm:prSet>
      <dgm:spPr/>
    </dgm:pt>
    <dgm:pt modelId="{CEA38C66-4A75-4F4F-A4BF-5A7580F30AE8}" type="pres">
      <dgm:prSet presAssocID="{883F3F18-A2DC-43E3-907E-5F14A4C6E6F9}" presName="sibTrans" presStyleLbl="sibTrans1D1" presStyleIdx="1" presStyleCnt="2"/>
      <dgm:spPr/>
    </dgm:pt>
    <dgm:pt modelId="{4EC1E95A-E558-41DB-A091-2E540C5C7E90}" type="pres">
      <dgm:prSet presAssocID="{883F3F18-A2DC-43E3-907E-5F14A4C6E6F9}" presName="connectorText" presStyleLbl="sibTrans1D1" presStyleIdx="1" presStyleCnt="2"/>
      <dgm:spPr/>
    </dgm:pt>
    <dgm:pt modelId="{18820741-08DC-4B3F-841B-C7F34A1677E3}" type="pres">
      <dgm:prSet presAssocID="{455C1411-220B-468D-BB55-F36D55D5DA8A}" presName="node" presStyleLbl="node1" presStyleIdx="2" presStyleCnt="3">
        <dgm:presLayoutVars>
          <dgm:bulletEnabled val="1"/>
        </dgm:presLayoutVars>
      </dgm:prSet>
      <dgm:spPr/>
    </dgm:pt>
  </dgm:ptLst>
  <dgm:cxnLst>
    <dgm:cxn modelId="{58555A0C-40F0-47C5-90F5-549F7336A82C}" srcId="{8A2AE6E6-40A5-4AD7-A9DD-6B485BAEEC1E}" destId="{F1E458AD-7969-4FEB-9980-1FB226E4889F}" srcOrd="0" destOrd="0" parTransId="{E211584A-25D0-4C05-B550-2956FD900CB9}" sibTransId="{78B5711A-491D-4652-ACCB-361FE7F1D9C5}"/>
    <dgm:cxn modelId="{D2FE4A1F-5FFB-4B9A-9FAE-EA31DDB13174}" type="presOf" srcId="{883F3F18-A2DC-43E3-907E-5F14A4C6E6F9}" destId="{CEA38C66-4A75-4F4F-A4BF-5A7580F30AE8}" srcOrd="0" destOrd="0" presId="urn:microsoft.com/office/officeart/2016/7/layout/RepeatingBendingProcessNew"/>
    <dgm:cxn modelId="{DA32052A-7948-4F45-9404-D146C7FCA8EF}" srcId="{5F84A044-5C35-48C4-A2C7-6DE8A72111D3}" destId="{8A2AE6E6-40A5-4AD7-A9DD-6B485BAEEC1E}" srcOrd="0" destOrd="0" parTransId="{BB427595-640B-4B54-BC4E-188DC9173E02}" sibTransId="{9AA85676-1151-462A-B402-F746FA9484D2}"/>
    <dgm:cxn modelId="{09051A2B-A29A-4DE5-829C-7E2A51976451}" type="presOf" srcId="{F6709589-59C7-4287-9535-3F84C11A8B04}" destId="{8985866C-DDD0-4DE9-933B-59110AC733E5}" srcOrd="0" destOrd="2" presId="urn:microsoft.com/office/officeart/2016/7/layout/RepeatingBendingProcessNew"/>
    <dgm:cxn modelId="{3230C02E-8C2D-4E6E-B43C-F0D8A6638486}" srcId="{5F84A044-5C35-48C4-A2C7-6DE8A72111D3}" destId="{455C1411-220B-468D-BB55-F36D55D5DA8A}" srcOrd="2" destOrd="0" parTransId="{B6FF2206-5C70-47E2-972C-A953C6D202AA}" sibTransId="{02AFED40-0EDC-4D45-A43F-112CE9D411ED}"/>
    <dgm:cxn modelId="{55F7863B-BBF2-49EE-A2F9-3D0F4E4AEA90}" type="presOf" srcId="{883F3F18-A2DC-43E3-907E-5F14A4C6E6F9}" destId="{4EC1E95A-E558-41DB-A091-2E540C5C7E90}" srcOrd="1" destOrd="0" presId="urn:microsoft.com/office/officeart/2016/7/layout/RepeatingBendingProcessNew"/>
    <dgm:cxn modelId="{40DCC162-F04E-4E4D-9935-2D8350BB15AB}" srcId="{B3EDEDE5-6FCF-4FF9-8790-6CB227BB48A4}" destId="{E460ABAB-D04B-42F2-B6D0-8BAB8FB5A4D7}" srcOrd="0" destOrd="0" parTransId="{4AA5175E-CE0A-435B-83BF-707D357F0E94}" sibTransId="{0CA1C264-A072-48ED-8E8C-8A4B1B8E1FF6}"/>
    <dgm:cxn modelId="{698CE074-91C1-4E7B-B907-BCAB0491C26F}" srcId="{B3EDEDE5-6FCF-4FF9-8790-6CB227BB48A4}" destId="{71047D10-62CA-4ED5-A939-A93C68AE074D}" srcOrd="1" destOrd="0" parTransId="{5677A37E-361F-493D-A8AD-CD1F9FEC97B9}" sibTransId="{3DCEE8DC-A7FD-4BAF-AF51-A75911D8F7E2}"/>
    <dgm:cxn modelId="{840FDC5A-FCC6-4E80-8397-9CBEAC6E1387}" type="presOf" srcId="{426C05A0-95AD-47CC-BB96-9F7D38C02987}" destId="{18820741-08DC-4B3F-841B-C7F34A1677E3}" srcOrd="0" destOrd="2" presId="urn:microsoft.com/office/officeart/2016/7/layout/RepeatingBendingProcessNew"/>
    <dgm:cxn modelId="{90F87C7D-B9CC-40F8-A863-9EECEE27FCBD}" type="presOf" srcId="{71047D10-62CA-4ED5-A939-A93C68AE074D}" destId="{F7602EE2-92AB-4BA8-96E0-6C44B874F6B8}" srcOrd="0" destOrd="2" presId="urn:microsoft.com/office/officeart/2016/7/layout/RepeatingBendingProcessNew"/>
    <dgm:cxn modelId="{CB583B7E-64D0-4225-A180-C95A00015511}" type="presOf" srcId="{9AA85676-1151-462A-B402-F746FA9484D2}" destId="{B9C61BCC-0750-41E8-B767-0C4F76141541}" srcOrd="0" destOrd="0" presId="urn:microsoft.com/office/officeart/2016/7/layout/RepeatingBendingProcessNew"/>
    <dgm:cxn modelId="{A7FD777F-A77E-4BAB-A25E-7B1F43DD9FDD}" type="presOf" srcId="{F1E458AD-7969-4FEB-9980-1FB226E4889F}" destId="{8985866C-DDD0-4DE9-933B-59110AC733E5}" srcOrd="0" destOrd="1" presId="urn:microsoft.com/office/officeart/2016/7/layout/RepeatingBendingProcessNew"/>
    <dgm:cxn modelId="{A0EDE88B-CF63-4041-994F-002F4BC275CA}" type="presOf" srcId="{93D85DA2-DBAB-4318-80B4-09820173DF95}" destId="{8985866C-DDD0-4DE9-933B-59110AC733E5}" srcOrd="0" destOrd="3" presId="urn:microsoft.com/office/officeart/2016/7/layout/RepeatingBendingProcessNew"/>
    <dgm:cxn modelId="{313A5891-D6FD-4F6C-A3AE-E38161F7F5D8}" type="presOf" srcId="{B3EDEDE5-6FCF-4FF9-8790-6CB227BB48A4}" destId="{F7602EE2-92AB-4BA8-96E0-6C44B874F6B8}" srcOrd="0" destOrd="0" presId="urn:microsoft.com/office/officeart/2016/7/layout/RepeatingBendingProcessNew"/>
    <dgm:cxn modelId="{FF578A96-D97B-4DDF-BFB6-A404F43489D0}" srcId="{455C1411-220B-468D-BB55-F36D55D5DA8A}" destId="{426C05A0-95AD-47CC-BB96-9F7D38C02987}" srcOrd="1" destOrd="0" parTransId="{931602DF-FE7E-431C-81DB-DF7B144387E0}" sibTransId="{F201E372-8483-466F-B412-18823013D514}"/>
    <dgm:cxn modelId="{B4F43797-832E-42BF-968D-7C35A210FDF2}" type="presOf" srcId="{8A2AE6E6-40A5-4AD7-A9DD-6B485BAEEC1E}" destId="{8985866C-DDD0-4DE9-933B-59110AC733E5}" srcOrd="0" destOrd="0" presId="urn:microsoft.com/office/officeart/2016/7/layout/RepeatingBendingProcessNew"/>
    <dgm:cxn modelId="{0BADC1BA-469A-42B0-B157-6ED9D58DA365}" type="presOf" srcId="{5F84A044-5C35-48C4-A2C7-6DE8A72111D3}" destId="{C9D015EE-6565-494C-885D-5655D37B81D0}" srcOrd="0" destOrd="0" presId="urn:microsoft.com/office/officeart/2016/7/layout/RepeatingBendingProcessNew"/>
    <dgm:cxn modelId="{77A8A6C9-4720-425E-B0BD-72875876BFBE}" type="presOf" srcId="{455C1411-220B-468D-BB55-F36D55D5DA8A}" destId="{18820741-08DC-4B3F-841B-C7F34A1677E3}" srcOrd="0" destOrd="0" presId="urn:microsoft.com/office/officeart/2016/7/layout/RepeatingBendingProcessNew"/>
    <dgm:cxn modelId="{A1EB32CD-B733-4F8D-8885-7390C782636D}" type="presOf" srcId="{9AA85676-1151-462A-B402-F746FA9484D2}" destId="{5BB63ECA-C430-4D88-A344-F59044DAD42A}" srcOrd="1" destOrd="0" presId="urn:microsoft.com/office/officeart/2016/7/layout/RepeatingBendingProcessNew"/>
    <dgm:cxn modelId="{A381E6CD-A7B8-4ED7-A710-F693D9B75FF9}" type="presOf" srcId="{E460ABAB-D04B-42F2-B6D0-8BAB8FB5A4D7}" destId="{F7602EE2-92AB-4BA8-96E0-6C44B874F6B8}" srcOrd="0" destOrd="1" presId="urn:microsoft.com/office/officeart/2016/7/layout/RepeatingBendingProcessNew"/>
    <dgm:cxn modelId="{1C0C10CE-8EC2-41C2-9225-113275EC760E}" type="presOf" srcId="{9931D353-4103-4AD2-956E-4C4D6E8DBDEB}" destId="{18820741-08DC-4B3F-841B-C7F34A1677E3}" srcOrd="0" destOrd="1" presId="urn:microsoft.com/office/officeart/2016/7/layout/RepeatingBendingProcessNew"/>
    <dgm:cxn modelId="{9AA028E0-2AAB-47F1-B158-9BCB752D9CA4}" srcId="{8A2AE6E6-40A5-4AD7-A9DD-6B485BAEEC1E}" destId="{F6709589-59C7-4287-9535-3F84C11A8B04}" srcOrd="1" destOrd="0" parTransId="{5FED5F1C-36E4-4AC7-B438-AA9C9539AFDB}" sibTransId="{46CB1AB4-F722-48A9-8D02-C3481F888068}"/>
    <dgm:cxn modelId="{DB5080F2-BB28-4E2B-9ABB-A14A81BB6F75}" srcId="{8A2AE6E6-40A5-4AD7-A9DD-6B485BAEEC1E}" destId="{93D85DA2-DBAB-4318-80B4-09820173DF95}" srcOrd="2" destOrd="0" parTransId="{F7DC0489-9EE4-4A6C-8B4E-ABC30B956FAE}" sibTransId="{D3411B49-3CF9-4864-9235-726AA864B79B}"/>
    <dgm:cxn modelId="{09EAB0F6-A88A-47A7-A4E5-EED69EDDF377}" srcId="{455C1411-220B-468D-BB55-F36D55D5DA8A}" destId="{9931D353-4103-4AD2-956E-4C4D6E8DBDEB}" srcOrd="0" destOrd="0" parTransId="{0699B56E-6E29-45D1-AAD9-BD8218FD7D7B}" sibTransId="{2BB59538-FA89-45FA-A3D7-A8BD1C93D26A}"/>
    <dgm:cxn modelId="{137CB6FB-1A86-4358-8D25-A6FDB3898157}" srcId="{5F84A044-5C35-48C4-A2C7-6DE8A72111D3}" destId="{B3EDEDE5-6FCF-4FF9-8790-6CB227BB48A4}" srcOrd="1" destOrd="0" parTransId="{105C4976-2A81-4D95-9FC9-6DE96EEE97BE}" sibTransId="{883F3F18-A2DC-43E3-907E-5F14A4C6E6F9}"/>
    <dgm:cxn modelId="{AB8FE3CE-BCC6-48D8-9ABA-627642471110}" type="presParOf" srcId="{C9D015EE-6565-494C-885D-5655D37B81D0}" destId="{8985866C-DDD0-4DE9-933B-59110AC733E5}" srcOrd="0" destOrd="0" presId="urn:microsoft.com/office/officeart/2016/7/layout/RepeatingBendingProcessNew"/>
    <dgm:cxn modelId="{B82E0BAF-C0BF-49CC-A5E6-0AAAF73A810C}" type="presParOf" srcId="{C9D015EE-6565-494C-885D-5655D37B81D0}" destId="{B9C61BCC-0750-41E8-B767-0C4F76141541}" srcOrd="1" destOrd="0" presId="urn:microsoft.com/office/officeart/2016/7/layout/RepeatingBendingProcessNew"/>
    <dgm:cxn modelId="{90CE07F4-F827-4A07-B402-8ADF802E98E9}" type="presParOf" srcId="{B9C61BCC-0750-41E8-B767-0C4F76141541}" destId="{5BB63ECA-C430-4D88-A344-F59044DAD42A}" srcOrd="0" destOrd="0" presId="urn:microsoft.com/office/officeart/2016/7/layout/RepeatingBendingProcessNew"/>
    <dgm:cxn modelId="{69C39979-05E2-496C-BA7D-D6FDA4BDC5E2}" type="presParOf" srcId="{C9D015EE-6565-494C-885D-5655D37B81D0}" destId="{F7602EE2-92AB-4BA8-96E0-6C44B874F6B8}" srcOrd="2" destOrd="0" presId="urn:microsoft.com/office/officeart/2016/7/layout/RepeatingBendingProcessNew"/>
    <dgm:cxn modelId="{18DFCB4D-5C35-4DDA-B05D-D65756BCE645}" type="presParOf" srcId="{C9D015EE-6565-494C-885D-5655D37B81D0}" destId="{CEA38C66-4A75-4F4F-A4BF-5A7580F30AE8}" srcOrd="3" destOrd="0" presId="urn:microsoft.com/office/officeart/2016/7/layout/RepeatingBendingProcessNew"/>
    <dgm:cxn modelId="{9B4C77F1-BC7F-4EA0-A910-F9FF84F68B62}" type="presParOf" srcId="{CEA38C66-4A75-4F4F-A4BF-5A7580F30AE8}" destId="{4EC1E95A-E558-41DB-A091-2E540C5C7E90}" srcOrd="0" destOrd="0" presId="urn:microsoft.com/office/officeart/2016/7/layout/RepeatingBendingProcessNew"/>
    <dgm:cxn modelId="{76704D15-E559-4136-9710-3741F2320B6E}" type="presParOf" srcId="{C9D015EE-6565-494C-885D-5655D37B81D0}" destId="{18820741-08DC-4B3F-841B-C7F34A1677E3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C4C2F-E63A-42F8-B6D4-84D52F7662FE}">
      <dsp:nvSpPr>
        <dsp:cNvPr id="0" name=""/>
        <dsp:cNvSpPr/>
      </dsp:nvSpPr>
      <dsp:spPr>
        <a:xfrm>
          <a:off x="0" y="2209"/>
          <a:ext cx="84845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7024A-2270-486B-9AE6-3190D2BE0A6D}">
      <dsp:nvSpPr>
        <dsp:cNvPr id="0" name=""/>
        <dsp:cNvSpPr/>
      </dsp:nvSpPr>
      <dsp:spPr>
        <a:xfrm>
          <a:off x="0" y="2209"/>
          <a:ext cx="1696900" cy="1506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Problem 1: Inconsistent pricing</a:t>
          </a:r>
          <a:endParaRPr lang="en-US" sz="2000" kern="1200"/>
        </a:p>
      </dsp:txBody>
      <dsp:txXfrm>
        <a:off x="0" y="2209"/>
        <a:ext cx="1696900" cy="1506632"/>
      </dsp:txXfrm>
    </dsp:sp>
    <dsp:sp modelId="{E8CC1E2D-B587-43BA-A8D3-4F8C072153E6}">
      <dsp:nvSpPr>
        <dsp:cNvPr id="0" name=""/>
        <dsp:cNvSpPr/>
      </dsp:nvSpPr>
      <dsp:spPr>
        <a:xfrm>
          <a:off x="1824167" y="25750"/>
          <a:ext cx="6660334" cy="47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Sellers struggle to set fair resale prices.</a:t>
          </a:r>
        </a:p>
      </dsp:txBody>
      <dsp:txXfrm>
        <a:off x="1824167" y="25750"/>
        <a:ext cx="6660334" cy="470822"/>
      </dsp:txXfrm>
    </dsp:sp>
    <dsp:sp modelId="{B29F4D82-A0A6-4525-ADA0-7B7EB80E02BB}">
      <dsp:nvSpPr>
        <dsp:cNvPr id="0" name=""/>
        <dsp:cNvSpPr/>
      </dsp:nvSpPr>
      <dsp:spPr>
        <a:xfrm>
          <a:off x="1696900" y="496572"/>
          <a:ext cx="67876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DF421-5FA5-4B67-A0DF-DEFB3FEFAAA7}">
      <dsp:nvSpPr>
        <dsp:cNvPr id="0" name=""/>
        <dsp:cNvSpPr/>
      </dsp:nvSpPr>
      <dsp:spPr>
        <a:xfrm>
          <a:off x="1824167" y="520113"/>
          <a:ext cx="6660334" cy="47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Buyers encounter over/under priced phones.</a:t>
          </a:r>
        </a:p>
      </dsp:txBody>
      <dsp:txXfrm>
        <a:off x="1824167" y="520113"/>
        <a:ext cx="6660334" cy="470822"/>
      </dsp:txXfrm>
    </dsp:sp>
    <dsp:sp modelId="{439AEEA8-726F-4617-97EC-CC9BBE2F4078}">
      <dsp:nvSpPr>
        <dsp:cNvPr id="0" name=""/>
        <dsp:cNvSpPr/>
      </dsp:nvSpPr>
      <dsp:spPr>
        <a:xfrm>
          <a:off x="1696900" y="990936"/>
          <a:ext cx="67876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F40BB4-CB8E-4CAE-8BBA-B233306B2224}">
      <dsp:nvSpPr>
        <dsp:cNvPr id="0" name=""/>
        <dsp:cNvSpPr/>
      </dsp:nvSpPr>
      <dsp:spPr>
        <a:xfrm>
          <a:off x="1824167" y="1014477"/>
          <a:ext cx="6660334" cy="47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Impact: seller losses, customer dissatisfaction, reduced trust.</a:t>
          </a:r>
        </a:p>
      </dsp:txBody>
      <dsp:txXfrm>
        <a:off x="1824167" y="1014477"/>
        <a:ext cx="6660334" cy="470822"/>
      </dsp:txXfrm>
    </dsp:sp>
    <dsp:sp modelId="{6ED449AA-446A-4034-A4BE-1829568078A5}">
      <dsp:nvSpPr>
        <dsp:cNvPr id="0" name=""/>
        <dsp:cNvSpPr/>
      </dsp:nvSpPr>
      <dsp:spPr>
        <a:xfrm>
          <a:off x="1696900" y="1485300"/>
          <a:ext cx="67876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2A3E1-93B2-4CE9-A72F-29F161C80438}">
      <dsp:nvSpPr>
        <dsp:cNvPr id="0" name=""/>
        <dsp:cNvSpPr/>
      </dsp:nvSpPr>
      <dsp:spPr>
        <a:xfrm>
          <a:off x="0" y="1508841"/>
          <a:ext cx="84845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E2C5A-4119-46BC-9065-5B46CAC2483B}">
      <dsp:nvSpPr>
        <dsp:cNvPr id="0" name=""/>
        <dsp:cNvSpPr/>
      </dsp:nvSpPr>
      <dsp:spPr>
        <a:xfrm>
          <a:off x="0" y="1508841"/>
          <a:ext cx="1696900" cy="1506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Problem 2: Lack of buyback clarity</a:t>
          </a:r>
          <a:endParaRPr lang="en-US" sz="2000" kern="1200"/>
        </a:p>
      </dsp:txBody>
      <dsp:txXfrm>
        <a:off x="0" y="1508841"/>
        <a:ext cx="1696900" cy="1506632"/>
      </dsp:txXfrm>
    </dsp:sp>
    <dsp:sp modelId="{B193EB05-6F63-4D25-951D-A2A10EEAD46E}">
      <dsp:nvSpPr>
        <dsp:cNvPr id="0" name=""/>
        <dsp:cNvSpPr/>
      </dsp:nvSpPr>
      <dsp:spPr>
        <a:xfrm>
          <a:off x="1824167" y="1543858"/>
          <a:ext cx="6660334" cy="700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Businesses risk overpaying (reduced profit margin) or underpaying (angry customers).</a:t>
          </a:r>
        </a:p>
      </dsp:txBody>
      <dsp:txXfrm>
        <a:off x="1824167" y="1543858"/>
        <a:ext cx="6660334" cy="700348"/>
      </dsp:txXfrm>
    </dsp:sp>
    <dsp:sp modelId="{3B9B9CA1-800C-4E31-A4DE-48576B8D355F}">
      <dsp:nvSpPr>
        <dsp:cNvPr id="0" name=""/>
        <dsp:cNvSpPr/>
      </dsp:nvSpPr>
      <dsp:spPr>
        <a:xfrm>
          <a:off x="1696900" y="2244207"/>
          <a:ext cx="67876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ACF5E8-1EF6-4AC4-AD27-1EA1DA6F6B94}">
      <dsp:nvSpPr>
        <dsp:cNvPr id="0" name=""/>
        <dsp:cNvSpPr/>
      </dsp:nvSpPr>
      <dsp:spPr>
        <a:xfrm>
          <a:off x="1824167" y="2279224"/>
          <a:ext cx="6660334" cy="700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Impact: loss in profits &amp; decline in customer loyalty.</a:t>
          </a:r>
        </a:p>
      </dsp:txBody>
      <dsp:txXfrm>
        <a:off x="1824167" y="2279224"/>
        <a:ext cx="6660334" cy="700348"/>
      </dsp:txXfrm>
    </dsp:sp>
    <dsp:sp modelId="{2964BF09-9BE5-4E9C-B10F-86DA94C95F03}">
      <dsp:nvSpPr>
        <dsp:cNvPr id="0" name=""/>
        <dsp:cNvSpPr/>
      </dsp:nvSpPr>
      <dsp:spPr>
        <a:xfrm>
          <a:off x="1696900" y="2979573"/>
          <a:ext cx="67876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B8A38-BA3B-4EBB-A3AF-A819769D655B}">
      <dsp:nvSpPr>
        <dsp:cNvPr id="0" name=""/>
        <dsp:cNvSpPr/>
      </dsp:nvSpPr>
      <dsp:spPr>
        <a:xfrm>
          <a:off x="0" y="3015473"/>
          <a:ext cx="84845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A1C4F6-5B29-4AA7-B3EE-2BF88CF81E8F}">
      <dsp:nvSpPr>
        <dsp:cNvPr id="0" name=""/>
        <dsp:cNvSpPr/>
      </dsp:nvSpPr>
      <dsp:spPr>
        <a:xfrm>
          <a:off x="0" y="3015473"/>
          <a:ext cx="1696900" cy="1506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Problem 3: No clear premium vs budget classification</a:t>
          </a:r>
          <a:endParaRPr lang="en-US" sz="2000" kern="1200"/>
        </a:p>
      </dsp:txBody>
      <dsp:txXfrm>
        <a:off x="0" y="3015473"/>
        <a:ext cx="1696900" cy="1506632"/>
      </dsp:txXfrm>
    </dsp:sp>
    <dsp:sp modelId="{4E38A9DA-872A-483A-A2C1-D6F9F4625019}">
      <dsp:nvSpPr>
        <dsp:cNvPr id="0" name=""/>
        <dsp:cNvSpPr/>
      </dsp:nvSpPr>
      <dsp:spPr>
        <a:xfrm>
          <a:off x="1824167" y="3039014"/>
          <a:ext cx="6660334" cy="47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Sellers miss opportunities to charge premium prices for high-end phones.</a:t>
          </a:r>
        </a:p>
      </dsp:txBody>
      <dsp:txXfrm>
        <a:off x="1824167" y="3039014"/>
        <a:ext cx="6660334" cy="470822"/>
      </dsp:txXfrm>
    </dsp:sp>
    <dsp:sp modelId="{986FAB99-A2B6-4D9C-AC5E-3839F5F5EEB5}">
      <dsp:nvSpPr>
        <dsp:cNvPr id="0" name=""/>
        <dsp:cNvSpPr/>
      </dsp:nvSpPr>
      <dsp:spPr>
        <a:xfrm>
          <a:off x="1696900" y="3509837"/>
          <a:ext cx="67876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87EF6-2068-47EB-AFF4-D29A81178774}">
      <dsp:nvSpPr>
        <dsp:cNvPr id="0" name=""/>
        <dsp:cNvSpPr/>
      </dsp:nvSpPr>
      <dsp:spPr>
        <a:xfrm>
          <a:off x="1824167" y="3533378"/>
          <a:ext cx="6660334" cy="47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Buyers uncertain of true phone value.</a:t>
          </a:r>
        </a:p>
      </dsp:txBody>
      <dsp:txXfrm>
        <a:off x="1824167" y="3533378"/>
        <a:ext cx="6660334" cy="470822"/>
      </dsp:txXfrm>
    </dsp:sp>
    <dsp:sp modelId="{1A216FB7-119A-4FF7-9BDA-5C2B48593082}">
      <dsp:nvSpPr>
        <dsp:cNvPr id="0" name=""/>
        <dsp:cNvSpPr/>
      </dsp:nvSpPr>
      <dsp:spPr>
        <a:xfrm>
          <a:off x="1696900" y="4004201"/>
          <a:ext cx="67876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89830-D156-4409-B0FB-B213897FF62F}">
      <dsp:nvSpPr>
        <dsp:cNvPr id="0" name=""/>
        <dsp:cNvSpPr/>
      </dsp:nvSpPr>
      <dsp:spPr>
        <a:xfrm>
          <a:off x="1824167" y="4027742"/>
          <a:ext cx="6660334" cy="47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Impact: missed margins, reduced confidence.</a:t>
          </a:r>
        </a:p>
      </dsp:txBody>
      <dsp:txXfrm>
        <a:off x="1824167" y="4027742"/>
        <a:ext cx="6660334" cy="470822"/>
      </dsp:txXfrm>
    </dsp:sp>
    <dsp:sp modelId="{30FFC424-7497-458E-8CB4-F494B88FBC40}">
      <dsp:nvSpPr>
        <dsp:cNvPr id="0" name=""/>
        <dsp:cNvSpPr/>
      </dsp:nvSpPr>
      <dsp:spPr>
        <a:xfrm>
          <a:off x="1696900" y="4498564"/>
          <a:ext cx="67876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E9F01-3AC4-4DB5-8F09-6960DE02C80B}">
      <dsp:nvSpPr>
        <dsp:cNvPr id="0" name=""/>
        <dsp:cNvSpPr/>
      </dsp:nvSpPr>
      <dsp:spPr>
        <a:xfrm>
          <a:off x="0" y="88277"/>
          <a:ext cx="6900512" cy="9136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Regression:</a:t>
          </a:r>
          <a:endParaRPr lang="en-US" sz="2300" kern="1200"/>
        </a:p>
      </dsp:txBody>
      <dsp:txXfrm>
        <a:off x="44602" y="132879"/>
        <a:ext cx="6811308" cy="824474"/>
      </dsp:txXfrm>
    </dsp:sp>
    <dsp:sp modelId="{78BA0615-7AB6-4C90-A795-8A92E5E8DAE4}">
      <dsp:nvSpPr>
        <dsp:cNvPr id="0" name=""/>
        <dsp:cNvSpPr/>
      </dsp:nvSpPr>
      <dsp:spPr>
        <a:xfrm>
          <a:off x="0" y="1001956"/>
          <a:ext cx="6900512" cy="142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800" kern="1200"/>
            <a:t>Multiple Linear Regression (MLR): interpretable, transparent.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800" kern="1200"/>
            <a:t>Decision Tree Regression: captures nonlinear relationships, rule-based.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800" kern="1200"/>
            <a:t>Random Forest Regression: ensemble of trees, accurate, avoids overfitting.</a:t>
          </a:r>
          <a:endParaRPr lang="en-US" sz="1800" kern="1200"/>
        </a:p>
      </dsp:txBody>
      <dsp:txXfrm>
        <a:off x="0" y="1001956"/>
        <a:ext cx="6900512" cy="1428300"/>
      </dsp:txXfrm>
    </dsp:sp>
    <dsp:sp modelId="{6E53BB6C-0462-48B3-87B2-E84A3B7F66BC}">
      <dsp:nvSpPr>
        <dsp:cNvPr id="0" name=""/>
        <dsp:cNvSpPr/>
      </dsp:nvSpPr>
      <dsp:spPr>
        <a:xfrm>
          <a:off x="0" y="2430256"/>
          <a:ext cx="6900512" cy="913678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Classification:</a:t>
          </a:r>
          <a:endParaRPr lang="en-US" sz="2300" kern="1200"/>
        </a:p>
      </dsp:txBody>
      <dsp:txXfrm>
        <a:off x="44602" y="2474858"/>
        <a:ext cx="6811308" cy="824474"/>
      </dsp:txXfrm>
    </dsp:sp>
    <dsp:sp modelId="{84B71EDE-3030-4267-B380-5DA7D9C92426}">
      <dsp:nvSpPr>
        <dsp:cNvPr id="0" name=""/>
        <dsp:cNvSpPr/>
      </dsp:nvSpPr>
      <dsp:spPr>
        <a:xfrm>
          <a:off x="0" y="3343934"/>
          <a:ext cx="6900512" cy="1190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800" kern="1200"/>
            <a:t>Naïve Bayes: works well with categorical data, transparent.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800" kern="1200"/>
            <a:t>Decision Tree (CART): generates clear if–then rules, interpretable.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800" kern="1200"/>
            <a:t>Random Forest Classification: accurate, robust, identifies important predictors.</a:t>
          </a:r>
          <a:endParaRPr lang="en-US" sz="1800" kern="1200"/>
        </a:p>
      </dsp:txBody>
      <dsp:txXfrm>
        <a:off x="0" y="3343934"/>
        <a:ext cx="6900512" cy="1190250"/>
      </dsp:txXfrm>
    </dsp:sp>
    <dsp:sp modelId="{5F25B021-1C19-4D4B-B230-858145A5A1EB}">
      <dsp:nvSpPr>
        <dsp:cNvPr id="0" name=""/>
        <dsp:cNvSpPr/>
      </dsp:nvSpPr>
      <dsp:spPr>
        <a:xfrm>
          <a:off x="0" y="4534184"/>
          <a:ext cx="6900512" cy="913678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Reason for choice: mix of transparency (MLR, CART) &amp; predictive accuracy (Random Forest).</a:t>
          </a:r>
          <a:endParaRPr lang="en-US" sz="2300" kern="1200"/>
        </a:p>
      </dsp:txBody>
      <dsp:txXfrm>
        <a:off x="44602" y="4578786"/>
        <a:ext cx="6811308" cy="8244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6A760-8E78-499A-AFD9-B922CA0C8BA4}">
      <dsp:nvSpPr>
        <dsp:cNvPr id="0" name=""/>
        <dsp:cNvSpPr/>
      </dsp:nvSpPr>
      <dsp:spPr>
        <a:xfrm>
          <a:off x="6693828" y="1405930"/>
          <a:ext cx="2705811" cy="643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771"/>
              </a:lnTo>
              <a:lnTo>
                <a:pt x="2705811" y="438771"/>
              </a:lnTo>
              <a:lnTo>
                <a:pt x="2705811" y="6438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85DCF9-C486-4E21-B707-21A610F8C775}">
      <dsp:nvSpPr>
        <dsp:cNvPr id="0" name=""/>
        <dsp:cNvSpPr/>
      </dsp:nvSpPr>
      <dsp:spPr>
        <a:xfrm>
          <a:off x="6648108" y="1405930"/>
          <a:ext cx="91440" cy="6438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438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EB332-C9D0-4D57-8485-96838E106B4F}">
      <dsp:nvSpPr>
        <dsp:cNvPr id="0" name=""/>
        <dsp:cNvSpPr/>
      </dsp:nvSpPr>
      <dsp:spPr>
        <a:xfrm>
          <a:off x="3988017" y="1405930"/>
          <a:ext cx="2705811" cy="643860"/>
        </a:xfrm>
        <a:custGeom>
          <a:avLst/>
          <a:gdLst/>
          <a:ahLst/>
          <a:cxnLst/>
          <a:rect l="0" t="0" r="0" b="0"/>
          <a:pathLst>
            <a:path>
              <a:moveTo>
                <a:pt x="2705811" y="0"/>
              </a:moveTo>
              <a:lnTo>
                <a:pt x="2705811" y="438771"/>
              </a:lnTo>
              <a:lnTo>
                <a:pt x="0" y="438771"/>
              </a:lnTo>
              <a:lnTo>
                <a:pt x="0" y="6438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C63735-D851-409E-B083-DC80E812FBE1}">
      <dsp:nvSpPr>
        <dsp:cNvPr id="0" name=""/>
        <dsp:cNvSpPr/>
      </dsp:nvSpPr>
      <dsp:spPr>
        <a:xfrm>
          <a:off x="1236485" y="1405930"/>
          <a:ext cx="91440" cy="6438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438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63722-C3D7-42AF-9030-2D2D9ACA98B4}">
      <dsp:nvSpPr>
        <dsp:cNvPr id="0" name=""/>
        <dsp:cNvSpPr/>
      </dsp:nvSpPr>
      <dsp:spPr>
        <a:xfrm>
          <a:off x="175282" y="138"/>
          <a:ext cx="2213845" cy="1405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ABA1A-6123-49D3-95C1-FB5BF7C7BECE}">
      <dsp:nvSpPr>
        <dsp:cNvPr id="0" name=""/>
        <dsp:cNvSpPr/>
      </dsp:nvSpPr>
      <dsp:spPr>
        <a:xfrm>
          <a:off x="421265" y="233822"/>
          <a:ext cx="2213845" cy="14057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Regression Target Variable: Normalized_used_price</a:t>
          </a:r>
        </a:p>
      </dsp:txBody>
      <dsp:txXfrm>
        <a:off x="462439" y="274996"/>
        <a:ext cx="2131497" cy="1323444"/>
      </dsp:txXfrm>
    </dsp:sp>
    <dsp:sp modelId="{ABDDF2BB-8F10-458E-9F01-9D4CC7188DCE}">
      <dsp:nvSpPr>
        <dsp:cNvPr id="0" name=""/>
        <dsp:cNvSpPr/>
      </dsp:nvSpPr>
      <dsp:spPr>
        <a:xfrm>
          <a:off x="175282" y="2049790"/>
          <a:ext cx="2213845" cy="1405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3B6DD8-F450-49E7-9F4F-EBFC16D20DF7}">
      <dsp:nvSpPr>
        <dsp:cNvPr id="0" name=""/>
        <dsp:cNvSpPr/>
      </dsp:nvSpPr>
      <dsp:spPr>
        <a:xfrm>
          <a:off x="421265" y="2283474"/>
          <a:ext cx="2213845" cy="14057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Continuous variable representing resale value.</a:t>
          </a:r>
        </a:p>
      </dsp:txBody>
      <dsp:txXfrm>
        <a:off x="462439" y="2324648"/>
        <a:ext cx="2131497" cy="1323444"/>
      </dsp:txXfrm>
    </dsp:sp>
    <dsp:sp modelId="{7CE91A47-B7B2-4C53-B848-743891A33BB8}">
      <dsp:nvSpPr>
        <dsp:cNvPr id="0" name=""/>
        <dsp:cNvSpPr/>
      </dsp:nvSpPr>
      <dsp:spPr>
        <a:xfrm>
          <a:off x="2881094" y="138"/>
          <a:ext cx="2213845" cy="1405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2EC9B-CEF4-4C35-A829-98C139C1680C}">
      <dsp:nvSpPr>
        <dsp:cNvPr id="0" name=""/>
        <dsp:cNvSpPr/>
      </dsp:nvSpPr>
      <dsp:spPr>
        <a:xfrm>
          <a:off x="3127077" y="233822"/>
          <a:ext cx="2213845" cy="14057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Classification Target Variable: Price_Class (High = top 30%, Low = bottom 70%).</a:t>
          </a:r>
        </a:p>
      </dsp:txBody>
      <dsp:txXfrm>
        <a:off x="3168251" y="274996"/>
        <a:ext cx="2131497" cy="1323444"/>
      </dsp:txXfrm>
    </dsp:sp>
    <dsp:sp modelId="{0C19DB1C-0B93-49B3-9274-C6EFB9AE119A}">
      <dsp:nvSpPr>
        <dsp:cNvPr id="0" name=""/>
        <dsp:cNvSpPr/>
      </dsp:nvSpPr>
      <dsp:spPr>
        <a:xfrm>
          <a:off x="5586905" y="138"/>
          <a:ext cx="2213845" cy="1405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B118A-AA39-486D-8E6F-A87F1F99B680}">
      <dsp:nvSpPr>
        <dsp:cNvPr id="0" name=""/>
        <dsp:cNvSpPr/>
      </dsp:nvSpPr>
      <dsp:spPr>
        <a:xfrm>
          <a:off x="5832888" y="233822"/>
          <a:ext cx="2213845" cy="14057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Key Predictors:</a:t>
          </a:r>
        </a:p>
      </dsp:txBody>
      <dsp:txXfrm>
        <a:off x="5874062" y="274996"/>
        <a:ext cx="2131497" cy="1323444"/>
      </dsp:txXfrm>
    </dsp:sp>
    <dsp:sp modelId="{27AD26F8-A42C-4D8A-8326-135DA34197D4}">
      <dsp:nvSpPr>
        <dsp:cNvPr id="0" name=""/>
        <dsp:cNvSpPr/>
      </dsp:nvSpPr>
      <dsp:spPr>
        <a:xfrm>
          <a:off x="2881094" y="2049790"/>
          <a:ext cx="2213845" cy="1405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5C83DB-BDB9-4A98-89AA-1765463A8B24}">
      <dsp:nvSpPr>
        <dsp:cNvPr id="0" name=""/>
        <dsp:cNvSpPr/>
      </dsp:nvSpPr>
      <dsp:spPr>
        <a:xfrm>
          <a:off x="3127077" y="2283474"/>
          <a:ext cx="2213845" cy="14057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Strong Drivers: normalized_new_price (~0.83 correlation), battery, screen size, RAM, rear/front cameras, release year.</a:t>
          </a:r>
        </a:p>
      </dsp:txBody>
      <dsp:txXfrm>
        <a:off x="3168251" y="2324648"/>
        <a:ext cx="2131497" cy="1323444"/>
      </dsp:txXfrm>
    </dsp:sp>
    <dsp:sp modelId="{35FFA782-A4F5-43A8-8F4B-6A6F6C7B607F}">
      <dsp:nvSpPr>
        <dsp:cNvPr id="0" name=""/>
        <dsp:cNvSpPr/>
      </dsp:nvSpPr>
      <dsp:spPr>
        <a:xfrm>
          <a:off x="5586905" y="2049790"/>
          <a:ext cx="2213845" cy="1405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C2E66-33EA-4ED8-A9E8-E4153E0763DA}">
      <dsp:nvSpPr>
        <dsp:cNvPr id="0" name=""/>
        <dsp:cNvSpPr/>
      </dsp:nvSpPr>
      <dsp:spPr>
        <a:xfrm>
          <a:off x="5832888" y="2283474"/>
          <a:ext cx="2213845" cy="14057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Moderate Impact: days used (negative effect).</a:t>
          </a:r>
        </a:p>
      </dsp:txBody>
      <dsp:txXfrm>
        <a:off x="5874062" y="2324648"/>
        <a:ext cx="2131497" cy="1323444"/>
      </dsp:txXfrm>
    </dsp:sp>
    <dsp:sp modelId="{8E3A6847-35BF-49F3-B3CA-DA84F16718BC}">
      <dsp:nvSpPr>
        <dsp:cNvPr id="0" name=""/>
        <dsp:cNvSpPr/>
      </dsp:nvSpPr>
      <dsp:spPr>
        <a:xfrm>
          <a:off x="8292717" y="2049790"/>
          <a:ext cx="2213845" cy="1405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647E9-805F-4B7E-9D32-88BF480B5986}">
      <dsp:nvSpPr>
        <dsp:cNvPr id="0" name=""/>
        <dsp:cNvSpPr/>
      </dsp:nvSpPr>
      <dsp:spPr>
        <a:xfrm>
          <a:off x="8538700" y="2283474"/>
          <a:ext cx="2213845" cy="14057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Categorical Impact: brand, OS, 4G/5G (brands like Apple &amp; Samsung increase resale value).</a:t>
          </a:r>
        </a:p>
      </dsp:txBody>
      <dsp:txXfrm>
        <a:off x="8579874" y="2324648"/>
        <a:ext cx="2131497" cy="13234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8D7168-D579-4770-A688-E46C38CA7C3B}">
      <dsp:nvSpPr>
        <dsp:cNvPr id="0" name=""/>
        <dsp:cNvSpPr/>
      </dsp:nvSpPr>
      <dsp:spPr>
        <a:xfrm>
          <a:off x="3160067" y="1798982"/>
          <a:ext cx="6947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470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89285" y="1841075"/>
        <a:ext cx="36265" cy="7253"/>
      </dsp:txXfrm>
    </dsp:sp>
    <dsp:sp modelId="{5A7C07D3-ED32-4B89-976D-7B5F902835B5}">
      <dsp:nvSpPr>
        <dsp:cNvPr id="0" name=""/>
        <dsp:cNvSpPr/>
      </dsp:nvSpPr>
      <dsp:spPr>
        <a:xfrm>
          <a:off x="8377" y="898655"/>
          <a:ext cx="3153489" cy="18920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24" tIns="162200" rIns="154524" bIns="162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Decision Tree Classification (CART):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Accuracy = 90.2%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Sensitivity (High-price phones correctly identified) = 80.6%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Specificity (Low-price phones correctly identified) = 92.1%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Clear if–then rules - very interpretable.</a:t>
          </a:r>
        </a:p>
      </dsp:txBody>
      <dsp:txXfrm>
        <a:off x="8377" y="898655"/>
        <a:ext cx="3153489" cy="1892093"/>
      </dsp:txXfrm>
    </dsp:sp>
    <dsp:sp modelId="{ECE8EB3D-4005-47F3-A895-255E245375B8}">
      <dsp:nvSpPr>
        <dsp:cNvPr id="0" name=""/>
        <dsp:cNvSpPr/>
      </dsp:nvSpPr>
      <dsp:spPr>
        <a:xfrm>
          <a:off x="7038859" y="1798982"/>
          <a:ext cx="6947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4702" y="45720"/>
              </a:lnTo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68078" y="1841075"/>
        <a:ext cx="36265" cy="7253"/>
      </dsp:txXfrm>
    </dsp:sp>
    <dsp:sp modelId="{E4BB3E1B-E88F-41A1-9F52-E9EB047C665C}">
      <dsp:nvSpPr>
        <dsp:cNvPr id="0" name=""/>
        <dsp:cNvSpPr/>
      </dsp:nvSpPr>
      <dsp:spPr>
        <a:xfrm>
          <a:off x="3887169" y="898655"/>
          <a:ext cx="3153489" cy="1892093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24" tIns="162200" rIns="154524" bIns="162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Random Forest Classification: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Accuracy = 89.6%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High specificity (92.5%) but lower sensitivity (73.8%).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Strong accuracy but less transparent.</a:t>
          </a:r>
        </a:p>
      </dsp:txBody>
      <dsp:txXfrm>
        <a:off x="3887169" y="898655"/>
        <a:ext cx="3153489" cy="1892093"/>
      </dsp:txXfrm>
    </dsp:sp>
    <dsp:sp modelId="{B1989D1E-60E9-4D05-BA84-492214891ED1}">
      <dsp:nvSpPr>
        <dsp:cNvPr id="0" name=""/>
        <dsp:cNvSpPr/>
      </dsp:nvSpPr>
      <dsp:spPr>
        <a:xfrm>
          <a:off x="7765961" y="898655"/>
          <a:ext cx="3153489" cy="1892093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24" tIns="162200" rIns="154524" bIns="162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Naïve Bayes: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Accuracy = 85.2%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Sensitivity = 74.3%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Specificity = 89.8%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Transparent, explains feature contributions.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Weaker performance, misses some high-price phones.</a:t>
          </a:r>
        </a:p>
      </dsp:txBody>
      <dsp:txXfrm>
        <a:off x="7765961" y="898655"/>
        <a:ext cx="3153489" cy="18920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C61BCC-0750-41E8-B767-0C4F76141541}">
      <dsp:nvSpPr>
        <dsp:cNvPr id="0" name=""/>
        <dsp:cNvSpPr/>
      </dsp:nvSpPr>
      <dsp:spPr>
        <a:xfrm>
          <a:off x="3160067" y="1798982"/>
          <a:ext cx="6947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470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89285" y="1841075"/>
        <a:ext cx="36265" cy="7253"/>
      </dsp:txXfrm>
    </dsp:sp>
    <dsp:sp modelId="{8985866C-DDD0-4DE9-933B-59110AC733E5}">
      <dsp:nvSpPr>
        <dsp:cNvPr id="0" name=""/>
        <dsp:cNvSpPr/>
      </dsp:nvSpPr>
      <dsp:spPr>
        <a:xfrm>
          <a:off x="8377" y="898655"/>
          <a:ext cx="3153489" cy="18920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24" tIns="162200" rIns="154524" bIns="162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Regression Choice: Random Forest Regression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Highest accuracy (R² = 0.86, RMSE = 0.22).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Captures complex feature interactions.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Useful for reliable resale value predictions.</a:t>
          </a:r>
        </a:p>
      </dsp:txBody>
      <dsp:txXfrm>
        <a:off x="8377" y="898655"/>
        <a:ext cx="3153489" cy="1892093"/>
      </dsp:txXfrm>
    </dsp:sp>
    <dsp:sp modelId="{CEA38C66-4A75-4F4F-A4BF-5A7580F30AE8}">
      <dsp:nvSpPr>
        <dsp:cNvPr id="0" name=""/>
        <dsp:cNvSpPr/>
      </dsp:nvSpPr>
      <dsp:spPr>
        <a:xfrm>
          <a:off x="7038859" y="1798982"/>
          <a:ext cx="6947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4702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68078" y="1841075"/>
        <a:ext cx="36265" cy="7253"/>
      </dsp:txXfrm>
    </dsp:sp>
    <dsp:sp modelId="{F7602EE2-92AB-4BA8-96E0-6C44B874F6B8}">
      <dsp:nvSpPr>
        <dsp:cNvPr id="0" name=""/>
        <dsp:cNvSpPr/>
      </dsp:nvSpPr>
      <dsp:spPr>
        <a:xfrm>
          <a:off x="3887169" y="898655"/>
          <a:ext cx="3153489" cy="189209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24" tIns="162200" rIns="154524" bIns="162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Classification Choice: Decision Tree (CART)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Balanced accuracy + interpretability.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Business can trace clear rules (normalized_new_price ≥ 5.51 AND internal_memory ≥ 48).</a:t>
          </a:r>
        </a:p>
      </dsp:txBody>
      <dsp:txXfrm>
        <a:off x="3887169" y="898655"/>
        <a:ext cx="3153489" cy="1892093"/>
      </dsp:txXfrm>
    </dsp:sp>
    <dsp:sp modelId="{18820741-08DC-4B3F-841B-C7F34A1677E3}">
      <dsp:nvSpPr>
        <dsp:cNvPr id="0" name=""/>
        <dsp:cNvSpPr/>
      </dsp:nvSpPr>
      <dsp:spPr>
        <a:xfrm>
          <a:off x="7765961" y="898655"/>
          <a:ext cx="3153489" cy="189209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24" tIns="162200" rIns="154524" bIns="162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Combined Benefit: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Regression for precise pricing and emphasis on important variable for trade ins.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Classification for clear segmentation.</a:t>
          </a:r>
        </a:p>
      </dsp:txBody>
      <dsp:txXfrm>
        <a:off x="7765961" y="898655"/>
        <a:ext cx="3153489" cy="18920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D514E-43F3-E1F4-8C51-AFE6E71BC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F6068-F093-A24F-9CC1-07EE77A0B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509CD-0708-29A0-FA52-6A5B0B1B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DC3C-B85F-4FA3-8030-C2B58743B4C5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2FE6C-1505-311C-E24D-6CEC1C897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62E36-E82F-8424-4ADD-699C231B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C5DDB-6B23-4C28-9297-7F72950A6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846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8A92A-B510-5B61-5BA3-26DB2F76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726AE-93BE-DDE4-6CCA-23D443A9E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8C594-F020-E564-522B-F5BE98F9A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DC3C-B85F-4FA3-8030-C2B58743B4C5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ED922-CD4C-029D-A0D6-E3720E5E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3818A-DAE3-1106-F52E-1BD2CEA1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C5DDB-6B23-4C28-9297-7F72950A6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809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7DF5B-642F-D2E6-1780-8B7FA1F8D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DE8BE-2C79-4D73-995D-CBFE4A55E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C898D-31C3-6C93-EA2B-13F58ED47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DC3C-B85F-4FA3-8030-C2B58743B4C5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8EC2A-BBF8-4C15-3A26-B19D08EAA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554F2-C4F9-107A-452D-822E1696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C5DDB-6B23-4C28-9297-7F72950A6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67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17EC-4363-71F8-B150-077559E7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927FF-91A9-63F3-C56B-977E3314D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6DCC-AED2-3BEC-3542-14FF95865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DC3C-B85F-4FA3-8030-C2B58743B4C5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EBACE-3026-439A-64F3-70E726E2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D7A30-8D31-B690-6031-59BBD2C9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C5DDB-6B23-4C28-9297-7F72950A6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578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2373-60A8-5F08-6E81-CE31E323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1D0E8-436F-22C8-D494-13EE96A49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BE8ED-499F-D681-FC6B-0C67E0B53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DC3C-B85F-4FA3-8030-C2B58743B4C5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F52DD-BCDB-5792-C336-F2331DF2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E9CEC-7792-B9C8-F49E-9A6CAD38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C5DDB-6B23-4C28-9297-7F72950A6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917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54287-766F-1F28-3889-F8853ED9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3B692-022C-275C-31F4-0CBC34B33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7F315-F207-1E06-1AA4-DB2181201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454BD-36D0-A88E-5F55-F195C1404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DC3C-B85F-4FA3-8030-C2B58743B4C5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1290E-4AF4-D66D-D78F-7C7534B3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EF89E-6F91-BB0F-E83E-ABE33D76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C5DDB-6B23-4C28-9297-7F72950A6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171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E375-FFCD-33D6-4A4D-9C2E4882E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EBA22-CB22-4194-22AA-2CAC8E3D6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502C1-43E5-F8C0-4F98-53B8DAD1C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0F71AE-C56D-EEEC-C5CF-92D7B03A7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D590C6-1C86-C373-E18E-22E1B53883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69A508-74E3-877F-31A6-7D9BBA892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DC3C-B85F-4FA3-8030-C2B58743B4C5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F15FDD-B967-0658-8CA8-83B718B56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A24F5C-2A0D-987D-CA7F-8C645C960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C5DDB-6B23-4C28-9297-7F72950A6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422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0EB5C-2BC9-49E9-11EF-976588C26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FB7D3-2A07-58D5-3FDB-6FB8E89A1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DC3C-B85F-4FA3-8030-C2B58743B4C5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02D45-C1A2-BE18-DCC5-8FC468006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74134-44E7-A758-E9E7-6ADB04F65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C5DDB-6B23-4C28-9297-7F72950A6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191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E0875-2B99-25C4-B83C-50579E45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DC3C-B85F-4FA3-8030-C2B58743B4C5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4B717B-A42B-140F-A705-AD3C5815C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A6BC2-1CF4-5E3A-763A-E4AB2AA9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C5DDB-6B23-4C28-9297-7F72950A6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959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109DF-6AA4-DBF1-AA30-021C8A98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ACBD-FDB8-05B9-3351-BE380B92D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5A9A3-9C3E-1001-62BA-F2D0E46AC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1CEDD-D322-514F-3B32-F7D5B871E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DC3C-B85F-4FA3-8030-C2B58743B4C5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6C3BA-3242-6D35-5F90-E0B068BD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D57F7-EA70-37C9-437F-17702FAA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C5DDB-6B23-4C28-9297-7F72950A6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919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BAEB-C9DB-0BA2-3EB2-9B49437EC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9D2F66-E725-9EE4-1F62-D56BF2A598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6321A-7177-B6AC-5038-8CA8544BF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4611D-0CC1-52D4-CE74-0C28030D8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DC3C-B85F-4FA3-8030-C2B58743B4C5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70618-4DC6-92EE-2BCB-86E38ABA9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6449E-28DC-B3BD-ABDF-8EE7BB2F2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C5DDB-6B23-4C28-9297-7F72950A6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600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61A632-5A99-C1E5-AC48-6DEE67B94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5CC51-AC32-D891-081A-FAAE64F51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18482-2E07-DC81-EA9A-91455792D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7DC3C-B85F-4FA3-8030-C2B58743B4C5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DC09A-D4CD-A476-F3E9-5593BA854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9BF59-F91F-4F70-F3DB-C7AFB9AB9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C5DDB-6B23-4C28-9297-7F72950A60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044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C7AC1-3BB1-E035-696F-00C3866547B9}"/>
              </a:ext>
            </a:extLst>
          </p:cNvPr>
          <p:cNvSpPr txBox="1"/>
          <p:nvPr/>
        </p:nvSpPr>
        <p:spPr>
          <a:xfrm>
            <a:off x="5297762" y="640080"/>
            <a:ext cx="6251110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Used Smart Phone Price analytics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E08C07-5A0E-0378-0780-3E22BD62F2AC}"/>
              </a:ext>
            </a:extLst>
          </p:cNvPr>
          <p:cNvSpPr txBox="1"/>
          <p:nvPr/>
        </p:nvSpPr>
        <p:spPr>
          <a:xfrm>
            <a:off x="5297760" y="4636008"/>
            <a:ext cx="6251111" cy="157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/>
              <a:t>Reishekesh Reddy Inavola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EF082EF6-B83A-AE8D-250D-93979CC541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10" r="-1" b="-1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0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CBBAAA-1295-8F8C-E8B6-C1DDB9E796CE}"/>
              </a:ext>
            </a:extLst>
          </p:cNvPr>
          <p:cNvSpPr txBox="1"/>
          <p:nvPr/>
        </p:nvSpPr>
        <p:spPr>
          <a:xfrm>
            <a:off x="572493" y="238539"/>
            <a:ext cx="11018520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atin typeface="+mj-lt"/>
                <a:ea typeface="+mj-ea"/>
                <a:cs typeface="+mj-cs"/>
              </a:rPr>
              <a:t>Insights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D7F3EE-2022-D2E4-5C41-79A877AC65A5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Decision Tree Classification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IF-THEN RULE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IF normalized_new_price ≥ 5.517794 AND internal_memory ≥ 48 then Premium segment (high)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IF normalized_new_price ≥ 5.517794 AND internal_memory &lt; 48 AND weight ≥ 473 then Premium segment (high)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7AE96-1235-EF7A-B786-D4BEDADE0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r="34779" b="-1"/>
          <a:stretch>
            <a:fillRect/>
          </a:stretch>
        </p:blipFill>
        <p:spPr>
          <a:xfrm>
            <a:off x="7455878" y="2093976"/>
            <a:ext cx="3898760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35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C055D7-0C64-209F-4160-439777EFA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660C6F-5407-0C0B-6482-EC447AE27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877A9-7C98-0F83-9990-D1B249A65872}"/>
              </a:ext>
            </a:extLst>
          </p:cNvPr>
          <p:cNvSpPr txBox="1"/>
          <p:nvPr/>
        </p:nvSpPr>
        <p:spPr>
          <a:xfrm>
            <a:off x="5297761" y="3147574"/>
            <a:ext cx="6251110" cy="105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Questions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F80EA-3BA2-AA48-5143-52150DF319A0}"/>
              </a:ext>
            </a:extLst>
          </p:cNvPr>
          <p:cNvSpPr txBox="1"/>
          <p:nvPr/>
        </p:nvSpPr>
        <p:spPr>
          <a:xfrm>
            <a:off x="5297760" y="4636008"/>
            <a:ext cx="6251111" cy="157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Thank you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CAE585C-B5AE-1919-5CCD-1B0D980FDA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10" r="-1" b="-1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AA5D948F-99DC-16C7-E110-165EB4B20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1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95E91-8074-16F5-CCCC-8D97B2A7D1C0}"/>
              </a:ext>
            </a:extLst>
          </p:cNvPr>
          <p:cNvSpPr txBox="1"/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Background of the Case study</a:t>
            </a: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66451E6-937B-EDED-4B87-45028B2039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10" r="-1" b="-1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57C8E-7A51-3BB7-166D-6034963E1E57}"/>
              </a:ext>
            </a:extLst>
          </p:cNvPr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Smartphones have become central to modern life.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Rapid tech advances  consumers frequently upgrade phones.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Result:</a:t>
            </a:r>
            <a:r>
              <a:rPr lang="en-US" sz="2200"/>
              <a:t> expanding second-hand smartphone market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But: resale market suffers from price inconsistency.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Study uses 3,454 used smartphones, 15 attributes (brand, OS, RAM, camera, battery, etc.)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978683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3B054E-63BE-A991-FF61-8C9B25D1AEB4}"/>
              </a:ext>
            </a:extLst>
          </p:cNvPr>
          <p:cNvSpPr txBox="1"/>
          <p:nvPr/>
        </p:nvSpPr>
        <p:spPr>
          <a:xfrm>
            <a:off x="1123950" y="866775"/>
            <a:ext cx="7505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/>
              <a:t>Business Problems &amp; Impacts</a:t>
            </a:r>
            <a:endParaRPr lang="en-IN" sz="4400" b="1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34C6CCDF-8775-9A97-CFE0-2AE21FF0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33" y="1974175"/>
            <a:ext cx="967912" cy="1090758"/>
          </a:xfrm>
          <a:prstGeom prst="rect">
            <a:avLst/>
          </a:prstGeom>
        </p:spPr>
      </p:pic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BBB9F7A9-F681-BB5C-8346-A43AEDC5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32" y="4936119"/>
            <a:ext cx="1050991" cy="1159881"/>
          </a:xfrm>
          <a:prstGeom prst="rect">
            <a:avLst/>
          </a:prstGeom>
        </p:spPr>
      </p:pic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869E8B8-339A-0DB7-7A51-6B405DD0C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932" y="3327400"/>
            <a:ext cx="967913" cy="1159881"/>
          </a:xfrm>
          <a:prstGeom prst="rect">
            <a:avLst/>
          </a:prstGeom>
        </p:spPr>
      </p:pic>
      <p:graphicFrame>
        <p:nvGraphicFramePr>
          <p:cNvPr id="10" name="TextBox 4">
            <a:extLst>
              <a:ext uri="{FF2B5EF4-FFF2-40B4-BE49-F238E27FC236}">
                <a16:creationId xmlns:a16="http://schemas.microsoft.com/office/drawing/2014/main" id="{90F3DE91-5FCD-B148-D3CF-A26E6074505B}"/>
              </a:ext>
            </a:extLst>
          </p:cNvPr>
          <p:cNvGraphicFramePr/>
          <p:nvPr/>
        </p:nvGraphicFramePr>
        <p:xfrm>
          <a:off x="2352675" y="1876425"/>
          <a:ext cx="8484502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51938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E59BEE-411A-7BF1-3F54-CF7BF0F1E93D}"/>
              </a:ext>
            </a:extLst>
          </p:cNvPr>
          <p:cNvSpPr txBox="1"/>
          <p:nvPr/>
        </p:nvSpPr>
        <p:spPr>
          <a:xfrm>
            <a:off x="7320466" y="609600"/>
            <a:ext cx="4140014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Analytical Approach</a:t>
            </a: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E928EE4-A226-D198-F0D9-F9E1E31BDC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63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D81F0-6834-5637-6E1D-0D86C945CBA7}"/>
              </a:ext>
            </a:extLst>
          </p:cNvPr>
          <p:cNvSpPr txBox="1"/>
          <p:nvPr/>
        </p:nvSpPr>
        <p:spPr>
          <a:xfrm>
            <a:off x="7320465" y="2194102"/>
            <a:ext cx="4140013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Data Preparation: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Checked missing values, zero entries, unrealistic outliers.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Cleaned</a:t>
            </a:r>
            <a:r>
              <a:rPr lang="en-US" sz="1100" dirty="0"/>
              <a:t> and imputed values (median imputation for cameras, RAM, battery).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Created new variable: Price Class (High vs Low).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Exploratory Data Analysis (EDA):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Studied distributions of features (screen size, RAM, cameras, battery, etc.).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Built correlation heatmaps  identified multicollinearity (battery ~ screen size ~ weight).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Modeling Approach: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Regression  predict exact resale price.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Classification  group phones into High/Low categories.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Evaluation metrics: RMSE, R², Accuracy, Precision, Recall, F1 Score</a:t>
            </a:r>
          </a:p>
        </p:txBody>
      </p:sp>
    </p:spTree>
    <p:extLst>
      <p:ext uri="{BB962C8B-B14F-4D97-AF65-F5344CB8AC3E}">
        <p14:creationId xmlns:p14="http://schemas.microsoft.com/office/powerpoint/2010/main" val="167886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F9BD26-2066-2433-6887-F9DD51C42EC6}"/>
              </a:ext>
            </a:extLst>
          </p:cNvPr>
          <p:cNvSpPr txBox="1"/>
          <p:nvPr/>
        </p:nvSpPr>
        <p:spPr>
          <a:xfrm>
            <a:off x="635000" y="640823"/>
            <a:ext cx="3418659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Algorithms Chosen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535FF7DA-B6DD-64A0-4CC1-E9527D6809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464736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474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6C0385-A911-F387-3E62-ACCE5E0C3111}"/>
              </a:ext>
            </a:extLst>
          </p:cNvPr>
          <p:cNvSpPr txBox="1"/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Models Built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7C0C5C4-90DF-5629-3786-47A8C60882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382954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207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8D750-0653-D82A-BA8A-3D075B09652A}"/>
              </a:ext>
            </a:extLst>
          </p:cNvPr>
          <p:cNvSpPr txBox="1"/>
          <p:nvPr/>
        </p:nvSpPr>
        <p:spPr>
          <a:xfrm>
            <a:off x="1171074" y="1396686"/>
            <a:ext cx="3240506" cy="4064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Performance (Regression)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48889-59CF-7D07-785A-24A32C9321AD}"/>
              </a:ext>
            </a:extLst>
          </p:cNvPr>
          <p:cNvSpPr txBox="1"/>
          <p:nvPr/>
        </p:nvSpPr>
        <p:spPr>
          <a:xfrm>
            <a:off x="5370153" y="1526033"/>
            <a:ext cx="5536397" cy="3935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Multiple Linear Regression (MLR):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R² = 0.82  explains 82% of resale value variation.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RMSE = 0.25  small average error.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Transparent, interpretable but struggles with nonlinearities.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Decision Tree Regression: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R² = 0.76, RMSE = 0.29.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Provides clear pricing rules, but less accurate.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Random Forest Regression: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R² = 0.86, RMSE = 0.22.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Most accurate, robust to multicollinearity.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Downside: less interpretable than MLR or decision tree.</a:t>
            </a:r>
          </a:p>
        </p:txBody>
      </p:sp>
    </p:spTree>
    <p:extLst>
      <p:ext uri="{BB962C8B-B14F-4D97-AF65-F5344CB8AC3E}">
        <p14:creationId xmlns:p14="http://schemas.microsoft.com/office/powerpoint/2010/main" val="1183356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8F86A-45AA-967B-5944-2C269C2C244F}"/>
              </a:ext>
            </a:extLst>
          </p:cNvPr>
          <p:cNvSpPr txBox="1"/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Performance (Classification)</a:t>
            </a:r>
          </a:p>
        </p:txBody>
      </p:sp>
      <p:graphicFrame>
        <p:nvGraphicFramePr>
          <p:cNvPr id="15" name="TextBox 3">
            <a:extLst>
              <a:ext uri="{FF2B5EF4-FFF2-40B4-BE49-F238E27FC236}">
                <a16:creationId xmlns:a16="http://schemas.microsoft.com/office/drawing/2014/main" id="{0A866B82-5703-828A-9EB9-173D3A137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58235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41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38E67-721E-8409-0A59-932226F74B64}"/>
              </a:ext>
            </a:extLst>
          </p:cNvPr>
          <p:cNvSpPr txBox="1"/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Best Model Selection</a:t>
            </a:r>
          </a:p>
        </p:txBody>
      </p:sp>
      <p:graphicFrame>
        <p:nvGraphicFramePr>
          <p:cNvPr id="12" name="TextBox 2">
            <a:extLst>
              <a:ext uri="{FF2B5EF4-FFF2-40B4-BE49-F238E27FC236}">
                <a16:creationId xmlns:a16="http://schemas.microsoft.com/office/drawing/2014/main" id="{ACA85CE8-5CFE-322A-E8A5-248DD9170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33763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3030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104</TotalTime>
  <Words>789</Words>
  <Application>Microsoft Office PowerPoint</Application>
  <PresentationFormat>Widescreen</PresentationFormat>
  <Paragraphs>102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i.reishekesh reddy</dc:creator>
  <cp:lastModifiedBy>i.reishekesh reddy</cp:lastModifiedBy>
  <cp:revision>9</cp:revision>
  <dcterms:created xsi:type="dcterms:W3CDTF">2025-09-17T17:10:31Z</dcterms:created>
  <dcterms:modified xsi:type="dcterms:W3CDTF">2025-09-17T21:39:21Z</dcterms:modified>
</cp:coreProperties>
</file>